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2" r:id="rId4"/>
  </p:sldMasterIdLst>
  <p:notesMasterIdLst>
    <p:notesMasterId r:id="rId26"/>
  </p:notesMasterIdLst>
  <p:handoutMasterIdLst>
    <p:handoutMasterId r:id="rId27"/>
  </p:handoutMasterIdLst>
  <p:sldIdLst>
    <p:sldId id="2076138298" r:id="rId5"/>
    <p:sldId id="2076138306" r:id="rId6"/>
    <p:sldId id="2076138319" r:id="rId7"/>
    <p:sldId id="2076138311" r:id="rId8"/>
    <p:sldId id="2076138301" r:id="rId9"/>
    <p:sldId id="2076138325" r:id="rId10"/>
    <p:sldId id="2076138326" r:id="rId11"/>
    <p:sldId id="2076138327" r:id="rId12"/>
    <p:sldId id="2076138320" r:id="rId13"/>
    <p:sldId id="2076138308" r:id="rId14"/>
    <p:sldId id="2076138314" r:id="rId15"/>
    <p:sldId id="2076138321" r:id="rId16"/>
    <p:sldId id="2076138322" r:id="rId17"/>
    <p:sldId id="2076138323" r:id="rId18"/>
    <p:sldId id="2076138313" r:id="rId19"/>
    <p:sldId id="2076138315" r:id="rId20"/>
    <p:sldId id="2076138316" r:id="rId21"/>
    <p:sldId id="2076138312" r:id="rId22"/>
    <p:sldId id="2076138317" r:id="rId23"/>
    <p:sldId id="270" r:id="rId24"/>
    <p:sldId id="207613831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hift handover" id="{BEAE38F0-E2BE-406C-9A38-AEDA6F00D6AC}">
          <p14:sldIdLst>
            <p14:sldId id="2076138298"/>
            <p14:sldId id="2076138306"/>
            <p14:sldId id="2076138319"/>
            <p14:sldId id="2076138311"/>
            <p14:sldId id="2076138301"/>
            <p14:sldId id="2076138325"/>
            <p14:sldId id="2076138326"/>
            <p14:sldId id="2076138327"/>
            <p14:sldId id="2076138320"/>
            <p14:sldId id="2076138308"/>
            <p14:sldId id="2076138314"/>
            <p14:sldId id="2076138321"/>
            <p14:sldId id="2076138322"/>
            <p14:sldId id="2076138323"/>
            <p14:sldId id="2076138313"/>
            <p14:sldId id="2076138315"/>
            <p14:sldId id="2076138316"/>
            <p14:sldId id="2076138312"/>
            <p14:sldId id="2076138317"/>
            <p14:sldId id="270"/>
          </p14:sldIdLst>
        </p14:section>
        <p14:section name="Scenario Name" id="{DF263655-5C5A-4D2F-9C93-CA01CBAD06C6}">
          <p14:sldIdLst>
            <p14:sldId id="207613831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FFAB120-ECE4-DDAC-76DB-05E7EE69A125}" name="Sathya Raveendran" initials="SR" userId="S::saraveen@microsoft.com::10951c90-5abb-485f-a600-3e47740de266" providerId="AD"/>
  <p188:author id="{07CBB35D-2F10-3986-3762-A73B0A53E92F}" name="Meghan Foley (Synaxis Corporation)" initials="MF(C" userId="S::v-mfoley@microsoft.com::40a010d8-76c0-43bc-a500-212ad386732c" providerId="AD"/>
  <p188:author id="{CC8D5B66-2EA9-819B-69BD-1B06CCA5FDE0}" name="Annie Wegrich" initials="AW" userId="S::annie@2a.consulting::21e47c5a-be3e-4643-9dce-8fd918f590ab" providerId="AD"/>
  <p188:author id="{E07192D2-5416-D36A-4D08-36D8B9F689D2}" name="Katy Nally" initials="KN" userId="S::katy@2a.consulting::95e07a06-9fc8-4167-b4c3-bf755581561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44A"/>
    <a:srgbClr val="FF2D2D"/>
    <a:srgbClr val="E58BAB"/>
    <a:srgbClr val="F3F2F0"/>
    <a:srgbClr val="201E1F"/>
    <a:srgbClr val="060606"/>
    <a:srgbClr val="313246"/>
    <a:srgbClr val="ECAAC2"/>
    <a:srgbClr val="F2C3D4"/>
    <a:srgbClr val="28272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565636-0DCE-4E0E-8E92-687E75800868}" v="129" dt="2024-02-09T03:54:16.2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209" autoAdjust="0"/>
  </p:normalViewPr>
  <p:slideViewPr>
    <p:cSldViewPr snapToGrid="0">
      <p:cViewPr varScale="1">
        <p:scale>
          <a:sx n="96" d="100"/>
          <a:sy n="96" d="100"/>
        </p:scale>
        <p:origin x="1116" y="90"/>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batunde Dallas" userId="9b00f059-c1e5-4b36-ab64-3f539b7de0ee" providerId="ADAL" clId="{5E565636-0DCE-4E0E-8E92-687E75800868}"/>
    <pc:docChg chg="undo custSel addSld delSld modSld sldOrd modSection">
      <pc:chgData name="Babatunde Dallas" userId="9b00f059-c1e5-4b36-ab64-3f539b7de0ee" providerId="ADAL" clId="{5E565636-0DCE-4E0E-8E92-687E75800868}" dt="2024-02-09T04:13:29.405" v="2495" actId="20577"/>
      <pc:docMkLst>
        <pc:docMk/>
      </pc:docMkLst>
      <pc:sldChg chg="addSp delSp modSp add mod">
        <pc:chgData name="Babatunde Dallas" userId="9b00f059-c1e5-4b36-ab64-3f539b7de0ee" providerId="ADAL" clId="{5E565636-0DCE-4E0E-8E92-687E75800868}" dt="2024-02-09T03:44:43.234" v="2454" actId="14100"/>
        <pc:sldMkLst>
          <pc:docMk/>
          <pc:sldMk cId="0" sldId="270"/>
        </pc:sldMkLst>
        <pc:spChg chg="del mod">
          <ac:chgData name="Babatunde Dallas" userId="9b00f059-c1e5-4b36-ab64-3f539b7de0ee" providerId="ADAL" clId="{5E565636-0DCE-4E0E-8E92-687E75800868}" dt="2024-02-09T03:41:08.609" v="2402" actId="478"/>
          <ac:spMkLst>
            <pc:docMk/>
            <pc:sldMk cId="0" sldId="270"/>
            <ac:spMk id="3" creationId="{270624F5-2A19-1CFA-2DDE-45416BA8787E}"/>
          </ac:spMkLst>
        </pc:spChg>
        <pc:spChg chg="add mod">
          <ac:chgData name="Babatunde Dallas" userId="9b00f059-c1e5-4b36-ab64-3f539b7de0ee" providerId="ADAL" clId="{5E565636-0DCE-4E0E-8E92-687E75800868}" dt="2024-02-09T03:44:37.252" v="2452" actId="1076"/>
          <ac:spMkLst>
            <pc:docMk/>
            <pc:sldMk cId="0" sldId="270"/>
            <ac:spMk id="5" creationId="{4374C57F-84D5-12F3-D47B-F53BCD6B2C8E}"/>
          </ac:spMkLst>
        </pc:spChg>
        <pc:spChg chg="add del mod">
          <ac:chgData name="Babatunde Dallas" userId="9b00f059-c1e5-4b36-ab64-3f539b7de0ee" providerId="ADAL" clId="{5E565636-0DCE-4E0E-8E92-687E75800868}" dt="2024-02-09T03:43:25.120" v="2434" actId="478"/>
          <ac:spMkLst>
            <pc:docMk/>
            <pc:sldMk cId="0" sldId="270"/>
            <ac:spMk id="7" creationId="{6DDA92F7-0D68-4423-82A3-05674BE8014F}"/>
          </ac:spMkLst>
        </pc:spChg>
        <pc:spChg chg="del mod">
          <ac:chgData name="Babatunde Dallas" userId="9b00f059-c1e5-4b36-ab64-3f539b7de0ee" providerId="ADAL" clId="{5E565636-0DCE-4E0E-8E92-687E75800868}" dt="2024-02-09T03:43:22.545" v="2433" actId="478"/>
          <ac:spMkLst>
            <pc:docMk/>
            <pc:sldMk cId="0" sldId="270"/>
            <ac:spMk id="709" creationId="{00000000-0000-0000-0000-000000000000}"/>
          </ac:spMkLst>
        </pc:spChg>
        <pc:spChg chg="mod ord">
          <ac:chgData name="Babatunde Dallas" userId="9b00f059-c1e5-4b36-ab64-3f539b7de0ee" providerId="ADAL" clId="{5E565636-0DCE-4E0E-8E92-687E75800868}" dt="2024-02-09T03:44:43.234" v="2454" actId="14100"/>
          <ac:spMkLst>
            <pc:docMk/>
            <pc:sldMk cId="0" sldId="270"/>
            <ac:spMk id="710" creationId="{00000000-0000-0000-0000-000000000000}"/>
          </ac:spMkLst>
        </pc:spChg>
        <pc:picChg chg="mod ord">
          <ac:chgData name="Babatunde Dallas" userId="9b00f059-c1e5-4b36-ab64-3f539b7de0ee" providerId="ADAL" clId="{5E565636-0DCE-4E0E-8E92-687E75800868}" dt="2024-02-09T03:44:33.517" v="2451" actId="14100"/>
          <ac:picMkLst>
            <pc:docMk/>
            <pc:sldMk cId="0" sldId="270"/>
            <ac:picMk id="2" creationId="{E42D400E-8F5E-F3A6-667F-5562AB2F5FD5}"/>
          </ac:picMkLst>
        </pc:picChg>
        <pc:picChg chg="add mod">
          <ac:chgData name="Babatunde Dallas" userId="9b00f059-c1e5-4b36-ab64-3f539b7de0ee" providerId="ADAL" clId="{5E565636-0DCE-4E0E-8E92-687E75800868}" dt="2024-02-09T03:41:39.696" v="2408"/>
          <ac:picMkLst>
            <pc:docMk/>
            <pc:sldMk cId="0" sldId="270"/>
            <ac:picMk id="4" creationId="{73E82F1D-D54B-3065-BB69-B9FD6A535E6C}"/>
          </ac:picMkLst>
        </pc:picChg>
        <pc:picChg chg="add del mod">
          <ac:chgData name="Babatunde Dallas" userId="9b00f059-c1e5-4b36-ab64-3f539b7de0ee" providerId="ADAL" clId="{5E565636-0DCE-4E0E-8E92-687E75800868}" dt="2024-02-09T03:44:30.721" v="2450" actId="478"/>
          <ac:picMkLst>
            <pc:docMk/>
            <pc:sldMk cId="0" sldId="270"/>
            <ac:picMk id="8" creationId="{09C27C7F-A8CC-18F6-A839-9C99FD26FAD2}"/>
          </ac:picMkLst>
        </pc:picChg>
      </pc:sldChg>
      <pc:sldChg chg="addSp delSp modSp del mod ord">
        <pc:chgData name="Babatunde Dallas" userId="9b00f059-c1e5-4b36-ab64-3f539b7de0ee" providerId="ADAL" clId="{5E565636-0DCE-4E0E-8E92-687E75800868}" dt="2024-02-07T07:19:32.334" v="1833" actId="47"/>
        <pc:sldMkLst>
          <pc:docMk/>
          <pc:sldMk cId="2762958291" sldId="2076136727"/>
        </pc:sldMkLst>
        <pc:spChg chg="add mod">
          <ac:chgData name="Babatunde Dallas" userId="9b00f059-c1e5-4b36-ab64-3f539b7de0ee" providerId="ADAL" clId="{5E565636-0DCE-4E0E-8E92-687E75800868}" dt="2024-02-07T06:42:53.639" v="1523" actId="2711"/>
          <ac:spMkLst>
            <pc:docMk/>
            <pc:sldMk cId="2762958291" sldId="2076136727"/>
            <ac:spMk id="2" creationId="{B9167D5D-64C9-7666-B36F-46BF13595D48}"/>
          </ac:spMkLst>
        </pc:spChg>
        <pc:spChg chg="del">
          <ac:chgData name="Babatunde Dallas" userId="9b00f059-c1e5-4b36-ab64-3f539b7de0ee" providerId="ADAL" clId="{5E565636-0DCE-4E0E-8E92-687E75800868}" dt="2024-02-05T01:01:26.119" v="37" actId="478"/>
          <ac:spMkLst>
            <pc:docMk/>
            <pc:sldMk cId="2762958291" sldId="2076136727"/>
            <ac:spMk id="3" creationId="{00000000-0000-0000-0000-000000000000}"/>
          </ac:spMkLst>
        </pc:spChg>
        <pc:spChg chg="add del mod">
          <ac:chgData name="Babatunde Dallas" userId="9b00f059-c1e5-4b36-ab64-3f539b7de0ee" providerId="ADAL" clId="{5E565636-0DCE-4E0E-8E92-687E75800868}" dt="2024-02-07T05:59:00.590" v="1457" actId="478"/>
          <ac:spMkLst>
            <pc:docMk/>
            <pc:sldMk cId="2762958291" sldId="2076136727"/>
            <ac:spMk id="4" creationId="{4BBD204C-708B-407D-33B3-62F6CB772337}"/>
          </ac:spMkLst>
        </pc:spChg>
        <pc:spChg chg="add del mod">
          <ac:chgData name="Babatunde Dallas" userId="9b00f059-c1e5-4b36-ab64-3f539b7de0ee" providerId="ADAL" clId="{5E565636-0DCE-4E0E-8E92-687E75800868}" dt="2024-02-05T01:01:29.334" v="38" actId="478"/>
          <ac:spMkLst>
            <pc:docMk/>
            <pc:sldMk cId="2762958291" sldId="2076136727"/>
            <ac:spMk id="4" creationId="{BAE92ADB-F7B7-BAF8-908E-FAD188D563A5}"/>
          </ac:spMkLst>
        </pc:spChg>
        <pc:spChg chg="add del mod">
          <ac:chgData name="Babatunde Dallas" userId="9b00f059-c1e5-4b36-ab64-3f539b7de0ee" providerId="ADAL" clId="{5E565636-0DCE-4E0E-8E92-687E75800868}" dt="2024-02-05T01:01:29.334" v="38" actId="478"/>
          <ac:spMkLst>
            <pc:docMk/>
            <pc:sldMk cId="2762958291" sldId="2076136727"/>
            <ac:spMk id="6" creationId="{F31317F5-D0DD-CEE2-05CC-A96F5B2869D3}"/>
          </ac:spMkLst>
        </pc:spChg>
        <pc:spChg chg="add del mod">
          <ac:chgData name="Babatunde Dallas" userId="9b00f059-c1e5-4b36-ab64-3f539b7de0ee" providerId="ADAL" clId="{5E565636-0DCE-4E0E-8E92-687E75800868}" dt="2024-02-05T01:01:33.595" v="39" actId="478"/>
          <ac:spMkLst>
            <pc:docMk/>
            <pc:sldMk cId="2762958291" sldId="2076136727"/>
            <ac:spMk id="8" creationId="{19E8615A-8721-36F4-6DFF-DBF0251084C8}"/>
          </ac:spMkLst>
        </pc:spChg>
        <pc:spChg chg="add del mod">
          <ac:chgData name="Babatunde Dallas" userId="9b00f059-c1e5-4b36-ab64-3f539b7de0ee" providerId="ADAL" clId="{5E565636-0DCE-4E0E-8E92-687E75800868}" dt="2024-02-05T01:01:33.595" v="39" actId="478"/>
          <ac:spMkLst>
            <pc:docMk/>
            <pc:sldMk cId="2762958291" sldId="2076136727"/>
            <ac:spMk id="10" creationId="{5849366D-70CF-D379-6B32-4C7D846FF322}"/>
          </ac:spMkLst>
        </pc:spChg>
        <pc:spChg chg="add del mod">
          <ac:chgData name="Babatunde Dallas" userId="9b00f059-c1e5-4b36-ab64-3f539b7de0ee" providerId="ADAL" clId="{5E565636-0DCE-4E0E-8E92-687E75800868}" dt="2024-02-05T01:01:33.595" v="39" actId="478"/>
          <ac:spMkLst>
            <pc:docMk/>
            <pc:sldMk cId="2762958291" sldId="2076136727"/>
            <ac:spMk id="12" creationId="{E7064B6F-DD2E-51ED-C5D8-407CF0574829}"/>
          </ac:spMkLst>
        </pc:spChg>
        <pc:spChg chg="add del mod ord">
          <ac:chgData name="Babatunde Dallas" userId="9b00f059-c1e5-4b36-ab64-3f539b7de0ee" providerId="ADAL" clId="{5E565636-0DCE-4E0E-8E92-687E75800868}" dt="2024-02-07T05:58:57.330" v="1456" actId="478"/>
          <ac:spMkLst>
            <pc:docMk/>
            <pc:sldMk cId="2762958291" sldId="2076136727"/>
            <ac:spMk id="16" creationId="{964D70F4-FD46-6AD4-A278-B5CF437EBF72}"/>
          </ac:spMkLst>
        </pc:spChg>
        <pc:spChg chg="add del mod">
          <ac:chgData name="Babatunde Dallas" userId="9b00f059-c1e5-4b36-ab64-3f539b7de0ee" providerId="ADAL" clId="{5E565636-0DCE-4E0E-8E92-687E75800868}" dt="2024-02-07T04:29:49.180" v="366" actId="478"/>
          <ac:spMkLst>
            <pc:docMk/>
            <pc:sldMk cId="2762958291" sldId="2076136727"/>
            <ac:spMk id="17" creationId="{1BCE23A9-17B1-4093-3B68-93D452D8B5D3}"/>
          </ac:spMkLst>
        </pc:spChg>
        <pc:spChg chg="add mod">
          <ac:chgData name="Babatunde Dallas" userId="9b00f059-c1e5-4b36-ab64-3f539b7de0ee" providerId="ADAL" clId="{5E565636-0DCE-4E0E-8E92-687E75800868}" dt="2024-02-07T06:42:53.639" v="1523" actId="2711"/>
          <ac:spMkLst>
            <pc:docMk/>
            <pc:sldMk cId="2762958291" sldId="2076136727"/>
            <ac:spMk id="18" creationId="{FB8D7573-2F4F-B6FF-7BF4-2191E3D294DD}"/>
          </ac:spMkLst>
        </pc:spChg>
        <pc:spChg chg="del">
          <ac:chgData name="Babatunde Dallas" userId="9b00f059-c1e5-4b36-ab64-3f539b7de0ee" providerId="ADAL" clId="{5E565636-0DCE-4E0E-8E92-687E75800868}" dt="2024-02-05T01:01:29.334" v="38" actId="478"/>
          <ac:spMkLst>
            <pc:docMk/>
            <pc:sldMk cId="2762958291" sldId="2076136727"/>
            <ac:spMk id="19" creationId="{E2D6A3F2-9BD6-8CBA-FD6F-D9A484DF6BB1}"/>
          </ac:spMkLst>
        </pc:spChg>
        <pc:spChg chg="del">
          <ac:chgData name="Babatunde Dallas" userId="9b00f059-c1e5-4b36-ab64-3f539b7de0ee" providerId="ADAL" clId="{5E565636-0DCE-4E0E-8E92-687E75800868}" dt="2024-02-05T01:01:29.334" v="38" actId="478"/>
          <ac:spMkLst>
            <pc:docMk/>
            <pc:sldMk cId="2762958291" sldId="2076136727"/>
            <ac:spMk id="28" creationId="{703B3BAC-40FD-6727-6409-3A3593BE8CC0}"/>
          </ac:spMkLst>
        </pc:spChg>
        <pc:spChg chg="del">
          <ac:chgData name="Babatunde Dallas" userId="9b00f059-c1e5-4b36-ab64-3f539b7de0ee" providerId="ADAL" clId="{5E565636-0DCE-4E0E-8E92-687E75800868}" dt="2024-02-05T01:01:18.295" v="36" actId="478"/>
          <ac:spMkLst>
            <pc:docMk/>
            <pc:sldMk cId="2762958291" sldId="2076136727"/>
            <ac:spMk id="29" creationId="{F5114F39-2697-9C41-5664-1BB19C7AA60E}"/>
          </ac:spMkLst>
        </pc:spChg>
        <pc:spChg chg="del">
          <ac:chgData name="Babatunde Dallas" userId="9b00f059-c1e5-4b36-ab64-3f539b7de0ee" providerId="ADAL" clId="{5E565636-0DCE-4E0E-8E92-687E75800868}" dt="2024-02-05T01:01:29.334" v="38" actId="478"/>
          <ac:spMkLst>
            <pc:docMk/>
            <pc:sldMk cId="2762958291" sldId="2076136727"/>
            <ac:spMk id="30" creationId="{62337FB8-061D-45E4-8494-704F1E335F88}"/>
          </ac:spMkLst>
        </pc:spChg>
        <pc:spChg chg="del">
          <ac:chgData name="Babatunde Dallas" userId="9b00f059-c1e5-4b36-ab64-3f539b7de0ee" providerId="ADAL" clId="{5E565636-0DCE-4E0E-8E92-687E75800868}" dt="2024-02-05T01:01:29.334" v="38" actId="478"/>
          <ac:spMkLst>
            <pc:docMk/>
            <pc:sldMk cId="2762958291" sldId="2076136727"/>
            <ac:spMk id="31" creationId="{1B35FEBC-B1AF-18F1-A9C0-A7CC3F0CC162}"/>
          </ac:spMkLst>
        </pc:spChg>
        <pc:picChg chg="add del mod">
          <ac:chgData name="Babatunde Dallas" userId="9b00f059-c1e5-4b36-ab64-3f539b7de0ee" providerId="ADAL" clId="{5E565636-0DCE-4E0E-8E92-687E75800868}" dt="2024-02-05T01:04:28.459" v="47" actId="478"/>
          <ac:picMkLst>
            <pc:docMk/>
            <pc:sldMk cId="2762958291" sldId="2076136727"/>
            <ac:picMk id="13" creationId="{C727E3E1-1A5A-EACF-8872-6F1AE0723787}"/>
          </ac:picMkLst>
        </pc:picChg>
        <pc:picChg chg="add mod">
          <ac:chgData name="Babatunde Dallas" userId="9b00f059-c1e5-4b36-ab64-3f539b7de0ee" providerId="ADAL" clId="{5E565636-0DCE-4E0E-8E92-687E75800868}" dt="2024-02-07T04:31:14.345" v="383" actId="14100"/>
          <ac:picMkLst>
            <pc:docMk/>
            <pc:sldMk cId="2762958291" sldId="2076136727"/>
            <ac:picMk id="15" creationId="{33CD2B14-876A-FEFD-A214-4D4E1E6448E4}"/>
          </ac:picMkLst>
        </pc:picChg>
        <pc:picChg chg="add mod">
          <ac:chgData name="Babatunde Dallas" userId="9b00f059-c1e5-4b36-ab64-3f539b7de0ee" providerId="ADAL" clId="{5E565636-0DCE-4E0E-8E92-687E75800868}" dt="2024-02-07T04:31:17.254" v="384" actId="14100"/>
          <ac:picMkLst>
            <pc:docMk/>
            <pc:sldMk cId="2762958291" sldId="2076136727"/>
            <ac:picMk id="20" creationId="{F3340CCA-6BB7-62C8-AD8F-D6111BE56D49}"/>
          </ac:picMkLst>
        </pc:picChg>
        <pc:picChg chg="del">
          <ac:chgData name="Babatunde Dallas" userId="9b00f059-c1e5-4b36-ab64-3f539b7de0ee" providerId="ADAL" clId="{5E565636-0DCE-4E0E-8E92-687E75800868}" dt="2024-02-05T01:01:16.300" v="35" actId="478"/>
          <ac:picMkLst>
            <pc:docMk/>
            <pc:sldMk cId="2762958291" sldId="2076136727"/>
            <ac:picMk id="37" creationId="{1AA718F8-8A26-FB7B-56AB-A383DBD91ACC}"/>
          </ac:picMkLst>
        </pc:picChg>
      </pc:sldChg>
      <pc:sldChg chg="del">
        <pc:chgData name="Babatunde Dallas" userId="9b00f059-c1e5-4b36-ab64-3f539b7de0ee" providerId="ADAL" clId="{5E565636-0DCE-4E0E-8E92-687E75800868}" dt="2024-02-05T03:25:38.075" v="324" actId="47"/>
        <pc:sldMkLst>
          <pc:docMk/>
          <pc:sldMk cId="1185312436" sldId="2076136768"/>
        </pc:sldMkLst>
      </pc:sldChg>
      <pc:sldChg chg="del">
        <pc:chgData name="Babatunde Dallas" userId="9b00f059-c1e5-4b36-ab64-3f539b7de0ee" providerId="ADAL" clId="{5E565636-0DCE-4E0E-8E92-687E75800868}" dt="2024-02-05T03:25:18.589" v="319" actId="47"/>
        <pc:sldMkLst>
          <pc:docMk/>
          <pc:sldMk cId="2889019560" sldId="2076136865"/>
        </pc:sldMkLst>
      </pc:sldChg>
      <pc:sldChg chg="del">
        <pc:chgData name="Babatunde Dallas" userId="9b00f059-c1e5-4b36-ab64-3f539b7de0ee" providerId="ADAL" clId="{5E565636-0DCE-4E0E-8E92-687E75800868}" dt="2024-02-05T03:26:40.315" v="325" actId="47"/>
        <pc:sldMkLst>
          <pc:docMk/>
          <pc:sldMk cId="3607928636" sldId="2076138207"/>
        </pc:sldMkLst>
      </pc:sldChg>
      <pc:sldChg chg="del">
        <pc:chgData name="Babatunde Dallas" userId="9b00f059-c1e5-4b36-ab64-3f539b7de0ee" providerId="ADAL" clId="{5E565636-0DCE-4E0E-8E92-687E75800868}" dt="2024-02-05T03:25:20.350" v="320" actId="47"/>
        <pc:sldMkLst>
          <pc:docMk/>
          <pc:sldMk cId="2788737375" sldId="2076138208"/>
        </pc:sldMkLst>
      </pc:sldChg>
      <pc:sldChg chg="del">
        <pc:chgData name="Babatunde Dallas" userId="9b00f059-c1e5-4b36-ab64-3f539b7de0ee" providerId="ADAL" clId="{5E565636-0DCE-4E0E-8E92-687E75800868}" dt="2024-02-05T03:25:35.637" v="323" actId="47"/>
        <pc:sldMkLst>
          <pc:docMk/>
          <pc:sldMk cId="3006942263" sldId="2076138209"/>
        </pc:sldMkLst>
      </pc:sldChg>
      <pc:sldChg chg="del">
        <pc:chgData name="Babatunde Dallas" userId="9b00f059-c1e5-4b36-ab64-3f539b7de0ee" providerId="ADAL" clId="{5E565636-0DCE-4E0E-8E92-687E75800868}" dt="2024-02-07T06:56:54.841" v="1694" actId="47"/>
        <pc:sldMkLst>
          <pc:docMk/>
          <pc:sldMk cId="1665273714" sldId="2076138210"/>
        </pc:sldMkLst>
      </pc:sldChg>
      <pc:sldChg chg="del">
        <pc:chgData name="Babatunde Dallas" userId="9b00f059-c1e5-4b36-ab64-3f539b7de0ee" providerId="ADAL" clId="{5E565636-0DCE-4E0E-8E92-687E75800868}" dt="2024-02-05T03:25:28.374" v="322" actId="47"/>
        <pc:sldMkLst>
          <pc:docMk/>
          <pc:sldMk cId="1661702037" sldId="2076138211"/>
        </pc:sldMkLst>
      </pc:sldChg>
      <pc:sldChg chg="del">
        <pc:chgData name="Babatunde Dallas" userId="9b00f059-c1e5-4b36-ab64-3f539b7de0ee" providerId="ADAL" clId="{5E565636-0DCE-4E0E-8E92-687E75800868}" dt="2024-02-05T03:26:50.810" v="327" actId="47"/>
        <pc:sldMkLst>
          <pc:docMk/>
          <pc:sldMk cId="671745718" sldId="2076138212"/>
        </pc:sldMkLst>
      </pc:sldChg>
      <pc:sldChg chg="del">
        <pc:chgData name="Babatunde Dallas" userId="9b00f059-c1e5-4b36-ab64-3f539b7de0ee" providerId="ADAL" clId="{5E565636-0DCE-4E0E-8E92-687E75800868}" dt="2024-02-05T03:25:22.613" v="321" actId="47"/>
        <pc:sldMkLst>
          <pc:docMk/>
          <pc:sldMk cId="53567348" sldId="2076138213"/>
        </pc:sldMkLst>
      </pc:sldChg>
      <pc:sldChg chg="del">
        <pc:chgData name="Babatunde Dallas" userId="9b00f059-c1e5-4b36-ab64-3f539b7de0ee" providerId="ADAL" clId="{5E565636-0DCE-4E0E-8E92-687E75800868}" dt="2024-02-05T03:26:58.129" v="329" actId="47"/>
        <pc:sldMkLst>
          <pc:docMk/>
          <pc:sldMk cId="2903089841" sldId="2076138218"/>
        </pc:sldMkLst>
      </pc:sldChg>
      <pc:sldChg chg="del">
        <pc:chgData name="Babatunde Dallas" userId="9b00f059-c1e5-4b36-ab64-3f539b7de0ee" providerId="ADAL" clId="{5E565636-0DCE-4E0E-8E92-687E75800868}" dt="2024-02-05T03:26:42.186" v="326" actId="47"/>
        <pc:sldMkLst>
          <pc:docMk/>
          <pc:sldMk cId="3026424519" sldId="2076138219"/>
        </pc:sldMkLst>
      </pc:sldChg>
      <pc:sldChg chg="del">
        <pc:chgData name="Babatunde Dallas" userId="9b00f059-c1e5-4b36-ab64-3f539b7de0ee" providerId="ADAL" clId="{5E565636-0DCE-4E0E-8E92-687E75800868}" dt="2024-02-05T03:25:16.557" v="318" actId="47"/>
        <pc:sldMkLst>
          <pc:docMk/>
          <pc:sldMk cId="1550392393" sldId="2076138227"/>
        </pc:sldMkLst>
      </pc:sldChg>
      <pc:sldChg chg="del">
        <pc:chgData name="Babatunde Dallas" userId="9b00f059-c1e5-4b36-ab64-3f539b7de0ee" providerId="ADAL" clId="{5E565636-0DCE-4E0E-8E92-687E75800868}" dt="2024-02-05T03:26:56.208" v="328" actId="47"/>
        <pc:sldMkLst>
          <pc:docMk/>
          <pc:sldMk cId="2155336209" sldId="2076138295"/>
        </pc:sldMkLst>
      </pc:sldChg>
      <pc:sldChg chg="modSp del mod">
        <pc:chgData name="Babatunde Dallas" userId="9b00f059-c1e5-4b36-ab64-3f539b7de0ee" providerId="ADAL" clId="{5E565636-0DCE-4E0E-8E92-687E75800868}" dt="2024-02-05T01:01:50.612" v="41" actId="47"/>
        <pc:sldMkLst>
          <pc:docMk/>
          <pc:sldMk cId="2570537853" sldId="2076138297"/>
        </pc:sldMkLst>
        <pc:picChg chg="mod">
          <ac:chgData name="Babatunde Dallas" userId="9b00f059-c1e5-4b36-ab64-3f539b7de0ee" providerId="ADAL" clId="{5E565636-0DCE-4E0E-8E92-687E75800868}" dt="2024-02-05T01:00:26.320" v="29" actId="14100"/>
          <ac:picMkLst>
            <pc:docMk/>
            <pc:sldMk cId="2570537853" sldId="2076138297"/>
            <ac:picMk id="75" creationId="{8AC35721-6B3A-4B5A-6D6A-63AFDF744F4C}"/>
          </ac:picMkLst>
        </pc:picChg>
      </pc:sldChg>
      <pc:sldChg chg="addSp delSp modSp mod">
        <pc:chgData name="Babatunde Dallas" userId="9b00f059-c1e5-4b36-ab64-3f539b7de0ee" providerId="ADAL" clId="{5E565636-0DCE-4E0E-8E92-687E75800868}" dt="2024-02-07T07:23:18.208" v="1838" actId="207"/>
        <pc:sldMkLst>
          <pc:docMk/>
          <pc:sldMk cId="2725758375" sldId="2076138298"/>
        </pc:sldMkLst>
        <pc:spChg chg="add mod">
          <ac:chgData name="Babatunde Dallas" userId="9b00f059-c1e5-4b36-ab64-3f539b7de0ee" providerId="ADAL" clId="{5E565636-0DCE-4E0E-8E92-687E75800868}" dt="2024-02-07T06:42:37.519" v="1522" actId="2711"/>
          <ac:spMkLst>
            <pc:docMk/>
            <pc:sldMk cId="2725758375" sldId="2076138298"/>
            <ac:spMk id="2" creationId="{1E62AE8B-991B-7A0C-E1CC-2EB2982E49C1}"/>
          </ac:spMkLst>
        </pc:spChg>
        <pc:spChg chg="mod">
          <ac:chgData name="Babatunde Dallas" userId="9b00f059-c1e5-4b36-ab64-3f539b7de0ee" providerId="ADAL" clId="{5E565636-0DCE-4E0E-8E92-687E75800868}" dt="2024-02-07T06:42:37.519" v="1522" actId="2711"/>
          <ac:spMkLst>
            <pc:docMk/>
            <pc:sldMk cId="2725758375" sldId="2076138298"/>
            <ac:spMk id="3" creationId="{75AD4B71-C506-73CF-6E41-1E7152176596}"/>
          </ac:spMkLst>
        </pc:spChg>
        <pc:spChg chg="add mod">
          <ac:chgData name="Babatunde Dallas" userId="9b00f059-c1e5-4b36-ab64-3f539b7de0ee" providerId="ADAL" clId="{5E565636-0DCE-4E0E-8E92-687E75800868}" dt="2024-02-07T06:42:37.519" v="1522" actId="2711"/>
          <ac:spMkLst>
            <pc:docMk/>
            <pc:sldMk cId="2725758375" sldId="2076138298"/>
            <ac:spMk id="4" creationId="{10168DE6-9024-6DDA-B26B-65854D1A3C41}"/>
          </ac:spMkLst>
        </pc:spChg>
        <pc:spChg chg="add del mod">
          <ac:chgData name="Babatunde Dallas" userId="9b00f059-c1e5-4b36-ab64-3f539b7de0ee" providerId="ADAL" clId="{5E565636-0DCE-4E0E-8E92-687E75800868}" dt="2024-02-07T04:29:03.688" v="352" actId="478"/>
          <ac:spMkLst>
            <pc:docMk/>
            <pc:sldMk cId="2725758375" sldId="2076138298"/>
            <ac:spMk id="5" creationId="{538222B8-013B-6132-979B-B63F6B8A57E4}"/>
          </ac:spMkLst>
        </pc:spChg>
        <pc:spChg chg="add mod">
          <ac:chgData name="Babatunde Dallas" userId="9b00f059-c1e5-4b36-ab64-3f539b7de0ee" providerId="ADAL" clId="{5E565636-0DCE-4E0E-8E92-687E75800868}" dt="2024-02-07T07:23:18.208" v="1838" actId="207"/>
          <ac:spMkLst>
            <pc:docMk/>
            <pc:sldMk cId="2725758375" sldId="2076138298"/>
            <ac:spMk id="5" creationId="{758C0DE9-AEFF-8862-752C-71D100180C6C}"/>
          </ac:spMkLst>
        </pc:spChg>
      </pc:sldChg>
      <pc:sldChg chg="new del">
        <pc:chgData name="Babatunde Dallas" userId="9b00f059-c1e5-4b36-ab64-3f539b7de0ee" providerId="ADAL" clId="{5E565636-0DCE-4E0E-8E92-687E75800868}" dt="2024-02-05T01:01:11.863" v="34" actId="47"/>
        <pc:sldMkLst>
          <pc:docMk/>
          <pc:sldMk cId="3224980078" sldId="2076138299"/>
        </pc:sldMkLst>
      </pc:sldChg>
      <pc:sldChg chg="add del">
        <pc:chgData name="Babatunde Dallas" userId="9b00f059-c1e5-4b36-ab64-3f539b7de0ee" providerId="ADAL" clId="{5E565636-0DCE-4E0E-8E92-687E75800868}" dt="2024-02-07T06:56:57.581" v="1696" actId="47"/>
        <pc:sldMkLst>
          <pc:docMk/>
          <pc:sldMk cId="1679180173" sldId="2076138300"/>
        </pc:sldMkLst>
      </pc:sldChg>
      <pc:sldChg chg="addSp delSp modSp add mod ord modTransition modClrScheme chgLayout">
        <pc:chgData name="Babatunde Dallas" userId="9b00f059-c1e5-4b36-ab64-3f539b7de0ee" providerId="ADAL" clId="{5E565636-0DCE-4E0E-8E92-687E75800868}" dt="2024-02-07T06:44:20.599" v="1550" actId="2711"/>
        <pc:sldMkLst>
          <pc:docMk/>
          <pc:sldMk cId="820188924" sldId="2076138301"/>
        </pc:sldMkLst>
        <pc:spChg chg="add mod">
          <ac:chgData name="Babatunde Dallas" userId="9b00f059-c1e5-4b36-ab64-3f539b7de0ee" providerId="ADAL" clId="{5E565636-0DCE-4E0E-8E92-687E75800868}" dt="2024-02-05T01:08:28.972" v="67"/>
          <ac:spMkLst>
            <pc:docMk/>
            <pc:sldMk cId="820188924" sldId="2076138301"/>
            <ac:spMk id="2" creationId="{43069EDF-4672-D05C-2904-2FE7B6195288}"/>
          </ac:spMkLst>
        </pc:spChg>
        <pc:spChg chg="add mod ord">
          <ac:chgData name="Babatunde Dallas" userId="9b00f059-c1e5-4b36-ab64-3f539b7de0ee" providerId="ADAL" clId="{5E565636-0DCE-4E0E-8E92-687E75800868}" dt="2024-02-07T06:44:20.599" v="1550" actId="2711"/>
          <ac:spMkLst>
            <pc:docMk/>
            <pc:sldMk cId="820188924" sldId="2076138301"/>
            <ac:spMk id="2" creationId="{5AA605DB-4DF9-BA57-4011-230BE284ADE3}"/>
          </ac:spMkLst>
        </pc:spChg>
        <pc:spChg chg="add mod">
          <ac:chgData name="Babatunde Dallas" userId="9b00f059-c1e5-4b36-ab64-3f539b7de0ee" providerId="ADAL" clId="{5E565636-0DCE-4E0E-8E92-687E75800868}" dt="2024-02-05T01:08:25.740" v="66"/>
          <ac:spMkLst>
            <pc:docMk/>
            <pc:sldMk cId="820188924" sldId="2076138301"/>
            <ac:spMk id="3" creationId="{12FC4B16-7F50-42E6-176F-3E1C5CC1F951}"/>
          </ac:spMkLst>
        </pc:spChg>
        <pc:spChg chg="add del mod">
          <ac:chgData name="Babatunde Dallas" userId="9b00f059-c1e5-4b36-ab64-3f539b7de0ee" providerId="ADAL" clId="{5E565636-0DCE-4E0E-8E92-687E75800868}" dt="2024-02-07T04:45:39.725" v="532" actId="478"/>
          <ac:spMkLst>
            <pc:docMk/>
            <pc:sldMk cId="820188924" sldId="2076138301"/>
            <ac:spMk id="4" creationId="{8069DC79-DB1E-DAE2-02F3-C0F47F7E0D7E}"/>
          </ac:spMkLst>
        </pc:spChg>
        <pc:spChg chg="add del mod">
          <ac:chgData name="Babatunde Dallas" userId="9b00f059-c1e5-4b36-ab64-3f539b7de0ee" providerId="ADAL" clId="{5E565636-0DCE-4E0E-8E92-687E75800868}" dt="2024-02-07T04:46:14.526" v="540" actId="478"/>
          <ac:spMkLst>
            <pc:docMk/>
            <pc:sldMk cId="820188924" sldId="2076138301"/>
            <ac:spMk id="5" creationId="{FA9FEF2D-8174-91E7-D0C4-64A84B566D09}"/>
          </ac:spMkLst>
        </pc:spChg>
        <pc:spChg chg="add del mod">
          <ac:chgData name="Babatunde Dallas" userId="9b00f059-c1e5-4b36-ab64-3f539b7de0ee" providerId="ADAL" clId="{5E565636-0DCE-4E0E-8E92-687E75800868}" dt="2024-02-07T04:46:33.950" v="543" actId="478"/>
          <ac:spMkLst>
            <pc:docMk/>
            <pc:sldMk cId="820188924" sldId="2076138301"/>
            <ac:spMk id="6" creationId="{D493BF18-6E1C-F447-6E5D-28011E58656D}"/>
          </ac:spMkLst>
        </pc:spChg>
        <pc:spChg chg="add del mod">
          <ac:chgData name="Babatunde Dallas" userId="9b00f059-c1e5-4b36-ab64-3f539b7de0ee" providerId="ADAL" clId="{5E565636-0DCE-4E0E-8E92-687E75800868}" dt="2024-02-07T04:46:35.875" v="544" actId="478"/>
          <ac:spMkLst>
            <pc:docMk/>
            <pc:sldMk cId="820188924" sldId="2076138301"/>
            <ac:spMk id="7" creationId="{E5798DAA-63BF-F238-AD89-17DFFAFE5692}"/>
          </ac:spMkLst>
        </pc:spChg>
        <pc:spChg chg="add del mod">
          <ac:chgData name="Babatunde Dallas" userId="9b00f059-c1e5-4b36-ab64-3f539b7de0ee" providerId="ADAL" clId="{5E565636-0DCE-4E0E-8E92-687E75800868}" dt="2024-02-05T01:05:50.718" v="58" actId="26606"/>
          <ac:spMkLst>
            <pc:docMk/>
            <pc:sldMk cId="820188924" sldId="2076138301"/>
            <ac:spMk id="20" creationId="{582C90E4-0D07-9F56-60EF-08B0CA60D126}"/>
          </ac:spMkLst>
        </pc:spChg>
        <pc:spChg chg="add del mod">
          <ac:chgData name="Babatunde Dallas" userId="9b00f059-c1e5-4b36-ab64-3f539b7de0ee" providerId="ADAL" clId="{5E565636-0DCE-4E0E-8E92-687E75800868}" dt="2024-02-05T01:41:23.894" v="137" actId="478"/>
          <ac:spMkLst>
            <pc:docMk/>
            <pc:sldMk cId="820188924" sldId="2076138301"/>
            <ac:spMk id="25" creationId="{4FAC576E-D145-3244-3486-F2EE0E9B1153}"/>
          </ac:spMkLst>
        </pc:spChg>
        <pc:spChg chg="add del mod">
          <ac:chgData name="Babatunde Dallas" userId="9b00f059-c1e5-4b36-ab64-3f539b7de0ee" providerId="ADAL" clId="{5E565636-0DCE-4E0E-8E92-687E75800868}" dt="2024-02-05T01:41:20.656" v="136" actId="478"/>
          <ac:spMkLst>
            <pc:docMk/>
            <pc:sldMk cId="820188924" sldId="2076138301"/>
            <ac:spMk id="27" creationId="{4A6CEBA8-4214-F6FB-2B52-47E434829306}"/>
          </ac:spMkLst>
        </pc:spChg>
        <pc:picChg chg="add del mod">
          <ac:chgData name="Babatunde Dallas" userId="9b00f059-c1e5-4b36-ab64-3f539b7de0ee" providerId="ADAL" clId="{5E565636-0DCE-4E0E-8E92-687E75800868}" dt="2024-02-07T05:13:08.482" v="653" actId="478"/>
          <ac:picMkLst>
            <pc:docMk/>
            <pc:sldMk cId="820188924" sldId="2076138301"/>
            <ac:picMk id="4" creationId="{3EDA0407-503A-C620-E37C-934BDE0B2DB2}"/>
          </ac:picMkLst>
        </pc:picChg>
        <pc:picChg chg="add mod">
          <ac:chgData name="Babatunde Dallas" userId="9b00f059-c1e5-4b36-ab64-3f539b7de0ee" providerId="ADAL" clId="{5E565636-0DCE-4E0E-8E92-687E75800868}" dt="2024-02-07T05:13:18.152" v="657" actId="14100"/>
          <ac:picMkLst>
            <pc:docMk/>
            <pc:sldMk cId="820188924" sldId="2076138301"/>
            <ac:picMk id="6" creationId="{C30BF203-97CB-77C8-89F4-702B28C44C4B}"/>
          </ac:picMkLst>
        </pc:picChg>
        <pc:picChg chg="add mod">
          <ac:chgData name="Babatunde Dallas" userId="9b00f059-c1e5-4b36-ab64-3f539b7de0ee" providerId="ADAL" clId="{5E565636-0DCE-4E0E-8E92-687E75800868}" dt="2024-02-07T04:45:53.810" v="535"/>
          <ac:picMkLst>
            <pc:docMk/>
            <pc:sldMk cId="820188924" sldId="2076138301"/>
            <ac:picMk id="8" creationId="{33C519AC-1685-1877-7194-F9B8714D677C}"/>
          </ac:picMkLst>
        </pc:picChg>
        <pc:picChg chg="add mod">
          <ac:chgData name="Babatunde Dallas" userId="9b00f059-c1e5-4b36-ab64-3f539b7de0ee" providerId="ADAL" clId="{5E565636-0DCE-4E0E-8E92-687E75800868}" dt="2024-02-07T04:47:11.269" v="551" actId="14100"/>
          <ac:picMkLst>
            <pc:docMk/>
            <pc:sldMk cId="820188924" sldId="2076138301"/>
            <ac:picMk id="9" creationId="{B59ADCEF-A165-ACAA-3959-33390C5032E5}"/>
          </ac:picMkLst>
        </pc:picChg>
        <pc:picChg chg="add del mod">
          <ac:chgData name="Babatunde Dallas" userId="9b00f059-c1e5-4b36-ab64-3f539b7de0ee" providerId="ADAL" clId="{5E565636-0DCE-4E0E-8E92-687E75800868}" dt="2024-02-07T05:03:47.148" v="645" actId="478"/>
          <ac:picMkLst>
            <pc:docMk/>
            <pc:sldMk cId="820188924" sldId="2076138301"/>
            <ac:picMk id="11" creationId="{B1CB3933-032E-B0C8-2325-CE3F7A9C232D}"/>
          </ac:picMkLst>
        </pc:picChg>
        <pc:picChg chg="del mod">
          <ac:chgData name="Babatunde Dallas" userId="9b00f059-c1e5-4b36-ab64-3f539b7de0ee" providerId="ADAL" clId="{5E565636-0DCE-4E0E-8E92-687E75800868}" dt="2024-02-07T04:46:45.214" v="546" actId="478"/>
          <ac:picMkLst>
            <pc:docMk/>
            <pc:sldMk cId="820188924" sldId="2076138301"/>
            <ac:picMk id="15" creationId="{823E41F5-EAB6-BD2E-3BA4-A35C3FC36A6D}"/>
          </ac:picMkLst>
        </pc:picChg>
      </pc:sldChg>
      <pc:sldChg chg="addSp delSp modSp add del mod ord modTransition modClrScheme chgLayout">
        <pc:chgData name="Babatunde Dallas" userId="9b00f059-c1e5-4b36-ab64-3f539b7de0ee" providerId="ADAL" clId="{5E565636-0DCE-4E0E-8E92-687E75800868}" dt="2024-02-07T06:56:55.922" v="1695" actId="47"/>
        <pc:sldMkLst>
          <pc:docMk/>
          <pc:sldMk cId="3224784658" sldId="2076138302"/>
        </pc:sldMkLst>
        <pc:spChg chg="add del mod">
          <ac:chgData name="Babatunde Dallas" userId="9b00f059-c1e5-4b36-ab64-3f539b7de0ee" providerId="ADAL" clId="{5E565636-0DCE-4E0E-8E92-687E75800868}" dt="2024-02-05T01:07:21.800" v="61" actId="26606"/>
          <ac:spMkLst>
            <pc:docMk/>
            <pc:sldMk cId="3224784658" sldId="2076138302"/>
            <ac:spMk id="20" creationId="{76B26598-B6CA-DC69-748F-6D4766A09080}"/>
          </ac:spMkLst>
        </pc:spChg>
        <pc:spChg chg="add del mod">
          <ac:chgData name="Babatunde Dallas" userId="9b00f059-c1e5-4b36-ab64-3f539b7de0ee" providerId="ADAL" clId="{5E565636-0DCE-4E0E-8E92-687E75800868}" dt="2024-02-05T01:07:21.800" v="61" actId="26606"/>
          <ac:spMkLst>
            <pc:docMk/>
            <pc:sldMk cId="3224784658" sldId="2076138302"/>
            <ac:spMk id="22" creationId="{D13DA668-6C06-356D-BD0D-193C51C3C2FD}"/>
          </ac:spMkLst>
        </pc:spChg>
        <pc:spChg chg="add mod">
          <ac:chgData name="Babatunde Dallas" userId="9b00f059-c1e5-4b36-ab64-3f539b7de0ee" providerId="ADAL" clId="{5E565636-0DCE-4E0E-8E92-687E75800868}" dt="2024-02-05T01:07:21.805" v="62" actId="26606"/>
          <ac:spMkLst>
            <pc:docMk/>
            <pc:sldMk cId="3224784658" sldId="2076138302"/>
            <ac:spMk id="24" creationId="{19227645-F49B-6E17-8B2E-353D2F22704A}"/>
          </ac:spMkLst>
        </pc:spChg>
        <pc:picChg chg="mod">
          <ac:chgData name="Babatunde Dallas" userId="9b00f059-c1e5-4b36-ab64-3f539b7de0ee" providerId="ADAL" clId="{5E565636-0DCE-4E0E-8E92-687E75800868}" dt="2024-02-05T01:07:21.805" v="62" actId="26606"/>
          <ac:picMkLst>
            <pc:docMk/>
            <pc:sldMk cId="3224784658" sldId="2076138302"/>
            <ac:picMk id="15" creationId="{830DF3A0-4C6D-27F2-3181-E99E189527EA}"/>
          </ac:picMkLst>
        </pc:picChg>
      </pc:sldChg>
      <pc:sldChg chg="addSp delSp modSp add del mod modTransition modClrScheme chgLayout">
        <pc:chgData name="Babatunde Dallas" userId="9b00f059-c1e5-4b36-ab64-3f539b7de0ee" providerId="ADAL" clId="{5E565636-0DCE-4E0E-8E92-687E75800868}" dt="2024-02-05T03:27:05.293" v="330" actId="47"/>
        <pc:sldMkLst>
          <pc:docMk/>
          <pc:sldMk cId="680467780" sldId="2076138303"/>
        </pc:sldMkLst>
        <pc:spChg chg="del">
          <ac:chgData name="Babatunde Dallas" userId="9b00f059-c1e5-4b36-ab64-3f539b7de0ee" providerId="ADAL" clId="{5E565636-0DCE-4E0E-8E92-687E75800868}" dt="2024-02-05T01:07:57.151" v="64" actId="26606"/>
          <ac:spMkLst>
            <pc:docMk/>
            <pc:sldMk cId="680467780" sldId="2076138303"/>
            <ac:spMk id="24" creationId="{2A7B4F0E-0BEC-1B40-A0D6-0187B4318976}"/>
          </ac:spMkLst>
        </pc:spChg>
        <pc:spChg chg="add mod">
          <ac:chgData name="Babatunde Dallas" userId="9b00f059-c1e5-4b36-ab64-3f539b7de0ee" providerId="ADAL" clId="{5E565636-0DCE-4E0E-8E92-687E75800868}" dt="2024-02-05T01:07:57.151" v="64" actId="26606"/>
          <ac:spMkLst>
            <pc:docMk/>
            <pc:sldMk cId="680467780" sldId="2076138303"/>
            <ac:spMk id="29" creationId="{04D7FA92-3543-9445-CB29-D78E27C6DCBE}"/>
          </ac:spMkLst>
        </pc:spChg>
        <pc:picChg chg="mod">
          <ac:chgData name="Babatunde Dallas" userId="9b00f059-c1e5-4b36-ab64-3f539b7de0ee" providerId="ADAL" clId="{5E565636-0DCE-4E0E-8E92-687E75800868}" dt="2024-02-05T01:07:57.151" v="64" actId="26606"/>
          <ac:picMkLst>
            <pc:docMk/>
            <pc:sldMk cId="680467780" sldId="2076138303"/>
            <ac:picMk id="15" creationId="{01A23084-BAA2-51CD-A46C-C64997BA48A8}"/>
          </ac:picMkLst>
        </pc:picChg>
      </pc:sldChg>
      <pc:sldChg chg="addSp delSp modSp add del mod">
        <pc:chgData name="Babatunde Dallas" userId="9b00f059-c1e5-4b36-ab64-3f539b7de0ee" providerId="ADAL" clId="{5E565636-0DCE-4E0E-8E92-687E75800868}" dt="2024-02-07T06:57:02.156" v="1698" actId="47"/>
        <pc:sldMkLst>
          <pc:docMk/>
          <pc:sldMk cId="1863094875" sldId="2076138304"/>
        </pc:sldMkLst>
        <pc:spChg chg="add del mod">
          <ac:chgData name="Babatunde Dallas" userId="9b00f059-c1e5-4b36-ab64-3f539b7de0ee" providerId="ADAL" clId="{5E565636-0DCE-4E0E-8E92-687E75800868}" dt="2024-02-05T03:02:59.438" v="289" actId="478"/>
          <ac:spMkLst>
            <pc:docMk/>
            <pc:sldMk cId="1863094875" sldId="2076138304"/>
            <ac:spMk id="3" creationId="{3ADC3D4B-A70A-87BE-FB97-B6CDB4486F9F}"/>
          </ac:spMkLst>
        </pc:spChg>
        <pc:spChg chg="add del">
          <ac:chgData name="Babatunde Dallas" userId="9b00f059-c1e5-4b36-ab64-3f539b7de0ee" providerId="ADAL" clId="{5E565636-0DCE-4E0E-8E92-687E75800868}" dt="2024-02-05T03:20:17.330" v="302" actId="21"/>
          <ac:spMkLst>
            <pc:docMk/>
            <pc:sldMk cId="1863094875" sldId="2076138304"/>
            <ac:spMk id="6" creationId="{3DD8A7AF-1FB7-C3DD-454D-135D3A171F2E}"/>
          </ac:spMkLst>
        </pc:spChg>
        <pc:spChg chg="del mod">
          <ac:chgData name="Babatunde Dallas" userId="9b00f059-c1e5-4b36-ab64-3f539b7de0ee" providerId="ADAL" clId="{5E565636-0DCE-4E0E-8E92-687E75800868}" dt="2024-02-05T03:02:55.057" v="288" actId="478"/>
          <ac:spMkLst>
            <pc:docMk/>
            <pc:sldMk cId="1863094875" sldId="2076138304"/>
            <ac:spMk id="16" creationId="{A7E6F672-1A3D-826A-35DF-7037091367F4}"/>
          </ac:spMkLst>
        </pc:spChg>
        <pc:spChg chg="del mod">
          <ac:chgData name="Babatunde Dallas" userId="9b00f059-c1e5-4b36-ab64-3f539b7de0ee" providerId="ADAL" clId="{5E565636-0DCE-4E0E-8E92-687E75800868}" dt="2024-02-05T03:02:51.138" v="287" actId="478"/>
          <ac:spMkLst>
            <pc:docMk/>
            <pc:sldMk cId="1863094875" sldId="2076138304"/>
            <ac:spMk id="17" creationId="{19E1633F-DFE6-1439-6E4D-F465F5FC886D}"/>
          </ac:spMkLst>
        </pc:spChg>
        <pc:graphicFrameChg chg="add del mod modGraphic">
          <ac:chgData name="Babatunde Dallas" userId="9b00f059-c1e5-4b36-ab64-3f539b7de0ee" providerId="ADAL" clId="{5E565636-0DCE-4E0E-8E92-687E75800868}" dt="2024-02-05T03:03:51.494" v="296" actId="478"/>
          <ac:graphicFrameMkLst>
            <pc:docMk/>
            <pc:sldMk cId="1863094875" sldId="2076138304"/>
            <ac:graphicFrameMk id="4" creationId="{C1C4EF50-3438-EE64-292C-642E0769A9D6}"/>
          </ac:graphicFrameMkLst>
        </pc:graphicFrameChg>
        <pc:picChg chg="mod">
          <ac:chgData name="Babatunde Dallas" userId="9b00f059-c1e5-4b36-ab64-3f539b7de0ee" providerId="ADAL" clId="{5E565636-0DCE-4E0E-8E92-687E75800868}" dt="2024-02-05T03:19:55.210" v="298" actId="14100"/>
          <ac:picMkLst>
            <pc:docMk/>
            <pc:sldMk cId="1863094875" sldId="2076138304"/>
            <ac:picMk id="15" creationId="{7C2F03D9-BD36-3F96-CA0E-A91DB732D18F}"/>
          </ac:picMkLst>
        </pc:picChg>
      </pc:sldChg>
      <pc:sldChg chg="add del">
        <pc:chgData name="Babatunde Dallas" userId="9b00f059-c1e5-4b36-ab64-3f539b7de0ee" providerId="ADAL" clId="{5E565636-0DCE-4E0E-8E92-687E75800868}" dt="2024-02-07T06:56:59.411" v="1697" actId="47"/>
        <pc:sldMkLst>
          <pc:docMk/>
          <pc:sldMk cId="3032382771" sldId="2076138305"/>
        </pc:sldMkLst>
      </pc:sldChg>
      <pc:sldChg chg="addSp delSp modSp add mod ord modNotesTx">
        <pc:chgData name="Babatunde Dallas" userId="9b00f059-c1e5-4b36-ab64-3f539b7de0ee" providerId="ADAL" clId="{5E565636-0DCE-4E0E-8E92-687E75800868}" dt="2024-02-07T07:42:04.298" v="1908" actId="20577"/>
        <pc:sldMkLst>
          <pc:docMk/>
          <pc:sldMk cId="687403544" sldId="2076138306"/>
        </pc:sldMkLst>
        <pc:spChg chg="add del mod">
          <ac:chgData name="Babatunde Dallas" userId="9b00f059-c1e5-4b36-ab64-3f539b7de0ee" providerId="ADAL" clId="{5E565636-0DCE-4E0E-8E92-687E75800868}" dt="2024-02-07T07:19:13.329" v="1830" actId="478"/>
          <ac:spMkLst>
            <pc:docMk/>
            <pc:sldMk cId="687403544" sldId="2076138306"/>
            <ac:spMk id="2" creationId="{BE7C656E-0A7F-DB31-DCCA-CED5D87EBA2C}"/>
          </ac:spMkLst>
        </pc:spChg>
        <pc:spChg chg="add del mod">
          <ac:chgData name="Babatunde Dallas" userId="9b00f059-c1e5-4b36-ab64-3f539b7de0ee" providerId="ADAL" clId="{5E565636-0DCE-4E0E-8E92-687E75800868}" dt="2024-02-07T07:19:10.813" v="1829"/>
          <ac:spMkLst>
            <pc:docMk/>
            <pc:sldMk cId="687403544" sldId="2076138306"/>
            <ac:spMk id="4" creationId="{D0EBD42C-196A-2073-71C9-440CCA7C338E}"/>
          </ac:spMkLst>
        </pc:spChg>
        <pc:spChg chg="add mod">
          <ac:chgData name="Babatunde Dallas" userId="9b00f059-c1e5-4b36-ab64-3f539b7de0ee" providerId="ADAL" clId="{5E565636-0DCE-4E0E-8E92-687E75800868}" dt="2024-02-07T07:42:04.298" v="1908" actId="20577"/>
          <ac:spMkLst>
            <pc:docMk/>
            <pc:sldMk cId="687403544" sldId="2076138306"/>
            <ac:spMk id="5" creationId="{40D2C9E3-F33B-1942-80F8-9AE8A84BF36E}"/>
          </ac:spMkLst>
        </pc:spChg>
        <pc:spChg chg="add mod">
          <ac:chgData name="Babatunde Dallas" userId="9b00f059-c1e5-4b36-ab64-3f539b7de0ee" providerId="ADAL" clId="{5E565636-0DCE-4E0E-8E92-687E75800868}" dt="2024-02-07T07:32:07.288" v="1905" actId="20577"/>
          <ac:spMkLst>
            <pc:docMk/>
            <pc:sldMk cId="687403544" sldId="2076138306"/>
            <ac:spMk id="7" creationId="{36A1E5BB-F1AD-9EE4-9295-E09E14893219}"/>
          </ac:spMkLst>
        </pc:spChg>
        <pc:spChg chg="add mod">
          <ac:chgData name="Babatunde Dallas" userId="9b00f059-c1e5-4b36-ab64-3f539b7de0ee" providerId="ADAL" clId="{5E565636-0DCE-4E0E-8E92-687E75800868}" dt="2024-02-07T07:32:16.410" v="1906" actId="114"/>
          <ac:spMkLst>
            <pc:docMk/>
            <pc:sldMk cId="687403544" sldId="2076138306"/>
            <ac:spMk id="8" creationId="{7C6AE861-BE01-DEBF-AF60-A4A51862144A}"/>
          </ac:spMkLst>
        </pc:spChg>
        <pc:spChg chg="del">
          <ac:chgData name="Babatunde Dallas" userId="9b00f059-c1e5-4b36-ab64-3f539b7de0ee" providerId="ADAL" clId="{5E565636-0DCE-4E0E-8E92-687E75800868}" dt="2024-02-05T01:49:09.039" v="179" actId="478"/>
          <ac:spMkLst>
            <pc:docMk/>
            <pc:sldMk cId="687403544" sldId="2076138306"/>
            <ac:spMk id="25" creationId="{58EBA658-A723-39B5-18BA-661CCAD52C45}"/>
          </ac:spMkLst>
        </pc:spChg>
        <pc:spChg chg="del">
          <ac:chgData name="Babatunde Dallas" userId="9b00f059-c1e5-4b36-ab64-3f539b7de0ee" providerId="ADAL" clId="{5E565636-0DCE-4E0E-8E92-687E75800868}" dt="2024-02-05T01:49:09.039" v="179" actId="478"/>
          <ac:spMkLst>
            <pc:docMk/>
            <pc:sldMk cId="687403544" sldId="2076138306"/>
            <ac:spMk id="27" creationId="{52ADB7C7-6E15-5A18-02B5-BB8413F10D49}"/>
          </ac:spMkLst>
        </pc:spChg>
        <pc:picChg chg="add mod">
          <ac:chgData name="Babatunde Dallas" userId="9b00f059-c1e5-4b36-ab64-3f539b7de0ee" providerId="ADAL" clId="{5E565636-0DCE-4E0E-8E92-687E75800868}" dt="2024-02-07T07:19:49.198" v="1836" actId="14100"/>
          <ac:picMkLst>
            <pc:docMk/>
            <pc:sldMk cId="687403544" sldId="2076138306"/>
            <ac:picMk id="3" creationId="{6BBFA135-72AE-3A28-D969-6C761EA9B9F9}"/>
          </ac:picMkLst>
        </pc:picChg>
        <pc:picChg chg="add mod">
          <ac:chgData name="Babatunde Dallas" userId="9b00f059-c1e5-4b36-ab64-3f539b7de0ee" providerId="ADAL" clId="{5E565636-0DCE-4E0E-8E92-687E75800868}" dt="2024-02-07T07:19:40.629" v="1834" actId="14100"/>
          <ac:picMkLst>
            <pc:docMk/>
            <pc:sldMk cId="687403544" sldId="2076138306"/>
            <ac:picMk id="6" creationId="{149AFBAC-A99C-7C40-D23F-2E1C6E4A4280}"/>
          </ac:picMkLst>
        </pc:picChg>
        <pc:picChg chg="del mod">
          <ac:chgData name="Babatunde Dallas" userId="9b00f059-c1e5-4b36-ab64-3f539b7de0ee" providerId="ADAL" clId="{5E565636-0DCE-4E0E-8E92-687E75800868}" dt="2024-02-07T07:19:10.806" v="1827" actId="478"/>
          <ac:picMkLst>
            <pc:docMk/>
            <pc:sldMk cId="687403544" sldId="2076138306"/>
            <ac:picMk id="15" creationId="{F4C7DD84-CC1F-3568-1E01-9C0E61B42C9E}"/>
          </ac:picMkLst>
        </pc:picChg>
      </pc:sldChg>
      <pc:sldChg chg="addSp modSp add del mod">
        <pc:chgData name="Babatunde Dallas" userId="9b00f059-c1e5-4b36-ab64-3f539b7de0ee" providerId="ADAL" clId="{5E565636-0DCE-4E0E-8E92-687E75800868}" dt="2024-02-07T06:57:04.365" v="1699" actId="47"/>
        <pc:sldMkLst>
          <pc:docMk/>
          <pc:sldMk cId="2752623811" sldId="2076138307"/>
        </pc:sldMkLst>
        <pc:spChg chg="mod">
          <ac:chgData name="Babatunde Dallas" userId="9b00f059-c1e5-4b36-ab64-3f539b7de0ee" providerId="ADAL" clId="{5E565636-0DCE-4E0E-8E92-687E75800868}" dt="2024-02-05T03:22:47.381" v="316" actId="1076"/>
          <ac:spMkLst>
            <pc:docMk/>
            <pc:sldMk cId="2752623811" sldId="2076138307"/>
            <ac:spMk id="2" creationId="{8F225680-011D-2A26-4985-4632F5332D59}"/>
          </ac:spMkLst>
        </pc:spChg>
        <pc:spChg chg="mod">
          <ac:chgData name="Babatunde Dallas" userId="9b00f059-c1e5-4b36-ab64-3f539b7de0ee" providerId="ADAL" clId="{5E565636-0DCE-4E0E-8E92-687E75800868}" dt="2024-02-07T04:53:02.769" v="602" actId="1076"/>
          <ac:spMkLst>
            <pc:docMk/>
            <pc:sldMk cId="2752623811" sldId="2076138307"/>
            <ac:spMk id="4" creationId="{B5CF2965-07CE-2063-CA9F-EA21F8A48AD0}"/>
          </ac:spMkLst>
        </pc:spChg>
        <pc:spChg chg="add mod">
          <ac:chgData name="Babatunde Dallas" userId="9b00f059-c1e5-4b36-ab64-3f539b7de0ee" providerId="ADAL" clId="{5E565636-0DCE-4E0E-8E92-687E75800868}" dt="2024-02-05T03:20:14.213" v="301"/>
          <ac:spMkLst>
            <pc:docMk/>
            <pc:sldMk cId="2752623811" sldId="2076138307"/>
            <ac:spMk id="6" creationId="{3DD8A7AF-1FB7-C3DD-454D-135D3A171F2E}"/>
          </ac:spMkLst>
        </pc:spChg>
        <pc:picChg chg="mod">
          <ac:chgData name="Babatunde Dallas" userId="9b00f059-c1e5-4b36-ab64-3f539b7de0ee" providerId="ADAL" clId="{5E565636-0DCE-4E0E-8E92-687E75800868}" dt="2024-02-05T03:22:30.364" v="315" actId="1076"/>
          <ac:picMkLst>
            <pc:docMk/>
            <pc:sldMk cId="2752623811" sldId="2076138307"/>
            <ac:picMk id="15" creationId="{EDE1CAC5-CB31-6046-EAEB-1BA188CF9A3A}"/>
          </ac:picMkLst>
        </pc:picChg>
      </pc:sldChg>
      <pc:sldChg chg="addSp delSp modSp add mod ord modNotesTx">
        <pc:chgData name="Babatunde Dallas" userId="9b00f059-c1e5-4b36-ab64-3f539b7de0ee" providerId="ADAL" clId="{5E565636-0DCE-4E0E-8E92-687E75800868}" dt="2024-02-07T06:44:45.757" v="1552" actId="1076"/>
        <pc:sldMkLst>
          <pc:docMk/>
          <pc:sldMk cId="2508872684" sldId="2076138308"/>
        </pc:sldMkLst>
        <pc:spChg chg="mod">
          <ac:chgData name="Babatunde Dallas" userId="9b00f059-c1e5-4b36-ab64-3f539b7de0ee" providerId="ADAL" clId="{5E565636-0DCE-4E0E-8E92-687E75800868}" dt="2024-02-07T06:44:45.757" v="1552" actId="1076"/>
          <ac:spMkLst>
            <pc:docMk/>
            <pc:sldMk cId="2508872684" sldId="2076138308"/>
            <ac:spMk id="2" creationId="{F04B9D93-1076-29C7-D9FB-5CD7ECE1AF4D}"/>
          </ac:spMkLst>
        </pc:spChg>
        <pc:spChg chg="del">
          <ac:chgData name="Babatunde Dallas" userId="9b00f059-c1e5-4b36-ab64-3f539b7de0ee" providerId="ADAL" clId="{5E565636-0DCE-4E0E-8E92-687E75800868}" dt="2024-02-07T04:35:20.762" v="447" actId="478"/>
          <ac:spMkLst>
            <pc:docMk/>
            <pc:sldMk cId="2508872684" sldId="2076138308"/>
            <ac:spMk id="4" creationId="{45F27C1C-270E-F453-72B3-0A566CAED780}"/>
          </ac:spMkLst>
        </pc:spChg>
        <pc:picChg chg="add del mod">
          <ac:chgData name="Babatunde Dallas" userId="9b00f059-c1e5-4b36-ab64-3f539b7de0ee" providerId="ADAL" clId="{5E565636-0DCE-4E0E-8E92-687E75800868}" dt="2024-02-07T05:32:23.721" v="919" actId="478"/>
          <ac:picMkLst>
            <pc:docMk/>
            <pc:sldMk cId="2508872684" sldId="2076138308"/>
            <ac:picMk id="4" creationId="{99B8F8FF-F597-8AF5-7F4E-6337E0997AB7}"/>
          </ac:picMkLst>
        </pc:picChg>
        <pc:picChg chg="add del mod">
          <ac:chgData name="Babatunde Dallas" userId="9b00f059-c1e5-4b36-ab64-3f539b7de0ee" providerId="ADAL" clId="{5E565636-0DCE-4E0E-8E92-687E75800868}" dt="2024-02-07T05:06:12.010" v="650" actId="478"/>
          <ac:picMkLst>
            <pc:docMk/>
            <pc:sldMk cId="2508872684" sldId="2076138308"/>
            <ac:picMk id="5" creationId="{AB82A35D-9CEC-5686-A956-37A4FE9CF624}"/>
          </ac:picMkLst>
        </pc:picChg>
        <pc:picChg chg="add del mod">
          <ac:chgData name="Babatunde Dallas" userId="9b00f059-c1e5-4b36-ab64-3f539b7de0ee" providerId="ADAL" clId="{5E565636-0DCE-4E0E-8E92-687E75800868}" dt="2024-02-07T05:34:01.618" v="929" actId="478"/>
          <ac:picMkLst>
            <pc:docMk/>
            <pc:sldMk cId="2508872684" sldId="2076138308"/>
            <ac:picMk id="7" creationId="{3768A106-9F0B-3100-6D84-DDABCE467E12}"/>
          </ac:picMkLst>
        </pc:picChg>
        <pc:picChg chg="add mod">
          <ac:chgData name="Babatunde Dallas" userId="9b00f059-c1e5-4b36-ab64-3f539b7de0ee" providerId="ADAL" clId="{5E565636-0DCE-4E0E-8E92-687E75800868}" dt="2024-02-07T05:34:12.114" v="933" actId="14100"/>
          <ac:picMkLst>
            <pc:docMk/>
            <pc:sldMk cId="2508872684" sldId="2076138308"/>
            <ac:picMk id="9" creationId="{91B8A695-B1C6-35E6-3E5C-1BD6058B8F02}"/>
          </ac:picMkLst>
        </pc:picChg>
        <pc:picChg chg="mod">
          <ac:chgData name="Babatunde Dallas" userId="9b00f059-c1e5-4b36-ab64-3f539b7de0ee" providerId="ADAL" clId="{5E565636-0DCE-4E0E-8E92-687E75800868}" dt="2024-02-07T04:37:08.983" v="456" actId="1036"/>
          <ac:picMkLst>
            <pc:docMk/>
            <pc:sldMk cId="2508872684" sldId="2076138308"/>
            <ac:picMk id="15" creationId="{6CDFFBF0-08F4-2DFB-20EC-BA6A2C252BF2}"/>
          </ac:picMkLst>
        </pc:picChg>
      </pc:sldChg>
      <pc:sldChg chg="addSp delSp modSp add del mod ord">
        <pc:chgData name="Babatunde Dallas" userId="9b00f059-c1e5-4b36-ab64-3f539b7de0ee" providerId="ADAL" clId="{5E565636-0DCE-4E0E-8E92-687E75800868}" dt="2024-02-09T01:40:49.260" v="1912" actId="47"/>
        <pc:sldMkLst>
          <pc:docMk/>
          <pc:sldMk cId="3737342849" sldId="2076138309"/>
        </pc:sldMkLst>
        <pc:spChg chg="mod">
          <ac:chgData name="Babatunde Dallas" userId="9b00f059-c1e5-4b36-ab64-3f539b7de0ee" providerId="ADAL" clId="{5E565636-0DCE-4E0E-8E92-687E75800868}" dt="2024-02-07T06:44:02.205" v="1547" actId="2711"/>
          <ac:spMkLst>
            <pc:docMk/>
            <pc:sldMk cId="3737342849" sldId="2076138309"/>
            <ac:spMk id="2" creationId="{9FFE7E99-3B2F-5DCD-92B6-902E360D1C9E}"/>
          </ac:spMkLst>
        </pc:spChg>
        <pc:picChg chg="add mod">
          <ac:chgData name="Babatunde Dallas" userId="9b00f059-c1e5-4b36-ab64-3f539b7de0ee" providerId="ADAL" clId="{5E565636-0DCE-4E0E-8E92-687E75800868}" dt="2024-02-07T04:41:18.264" v="493" actId="14100"/>
          <ac:picMkLst>
            <pc:docMk/>
            <pc:sldMk cId="3737342849" sldId="2076138309"/>
            <ac:picMk id="4" creationId="{6F3B590C-F27E-22E2-4F43-0418006386FB}"/>
          </ac:picMkLst>
        </pc:picChg>
        <pc:picChg chg="del">
          <ac:chgData name="Babatunde Dallas" userId="9b00f059-c1e5-4b36-ab64-3f539b7de0ee" providerId="ADAL" clId="{5E565636-0DCE-4E0E-8E92-687E75800868}" dt="2024-02-07T04:37:46.382" v="474" actId="478"/>
          <ac:picMkLst>
            <pc:docMk/>
            <pc:sldMk cId="3737342849" sldId="2076138309"/>
            <ac:picMk id="5" creationId="{01196DAF-C11C-4AC2-2292-58F01A323C4D}"/>
          </ac:picMkLst>
        </pc:picChg>
        <pc:picChg chg="mod">
          <ac:chgData name="Babatunde Dallas" userId="9b00f059-c1e5-4b36-ab64-3f539b7de0ee" providerId="ADAL" clId="{5E565636-0DCE-4E0E-8E92-687E75800868}" dt="2024-02-07T04:39:06.930" v="490" actId="14100"/>
          <ac:picMkLst>
            <pc:docMk/>
            <pc:sldMk cId="3737342849" sldId="2076138309"/>
            <ac:picMk id="15" creationId="{A7B53FD5-03D5-6A6C-7C4B-6013F75AE540}"/>
          </ac:picMkLst>
        </pc:picChg>
      </pc:sldChg>
      <pc:sldChg chg="addSp delSp modSp add del mod">
        <pc:chgData name="Babatunde Dallas" userId="9b00f059-c1e5-4b36-ab64-3f539b7de0ee" providerId="ADAL" clId="{5E565636-0DCE-4E0E-8E92-687E75800868}" dt="2024-02-09T01:40:42.887" v="1911" actId="47"/>
        <pc:sldMkLst>
          <pc:docMk/>
          <pc:sldMk cId="1744458494" sldId="2076138310"/>
        </pc:sldMkLst>
        <pc:spChg chg="mod">
          <ac:chgData name="Babatunde Dallas" userId="9b00f059-c1e5-4b36-ab64-3f539b7de0ee" providerId="ADAL" clId="{5E565636-0DCE-4E0E-8E92-687E75800868}" dt="2024-02-07T06:44:07.691" v="1548" actId="2711"/>
          <ac:spMkLst>
            <pc:docMk/>
            <pc:sldMk cId="1744458494" sldId="2076138310"/>
            <ac:spMk id="2" creationId="{04332816-604F-84A4-EC51-1C716B1FD1EB}"/>
          </ac:spMkLst>
        </pc:spChg>
        <pc:picChg chg="del">
          <ac:chgData name="Babatunde Dallas" userId="9b00f059-c1e5-4b36-ab64-3f539b7de0ee" providerId="ADAL" clId="{5E565636-0DCE-4E0E-8E92-687E75800868}" dt="2024-02-07T04:43:19.062" v="495" actId="478"/>
          <ac:picMkLst>
            <pc:docMk/>
            <pc:sldMk cId="1744458494" sldId="2076138310"/>
            <ac:picMk id="4" creationId="{26DF410D-15BA-4772-1AA0-DE4ADE438AEF}"/>
          </ac:picMkLst>
        </pc:picChg>
        <pc:picChg chg="add mod">
          <ac:chgData name="Babatunde Dallas" userId="9b00f059-c1e5-4b36-ab64-3f539b7de0ee" providerId="ADAL" clId="{5E565636-0DCE-4E0E-8E92-687E75800868}" dt="2024-02-07T04:43:31.496" v="498" actId="14100"/>
          <ac:picMkLst>
            <pc:docMk/>
            <pc:sldMk cId="1744458494" sldId="2076138310"/>
            <ac:picMk id="5" creationId="{3FB30011-169D-EDDD-925E-9196BCCB4B72}"/>
          </ac:picMkLst>
        </pc:picChg>
        <pc:picChg chg="mod">
          <ac:chgData name="Babatunde Dallas" userId="9b00f059-c1e5-4b36-ab64-3f539b7de0ee" providerId="ADAL" clId="{5E565636-0DCE-4E0E-8E92-687E75800868}" dt="2024-02-07T05:02:45.598" v="640" actId="1076"/>
          <ac:picMkLst>
            <pc:docMk/>
            <pc:sldMk cId="1744458494" sldId="2076138310"/>
            <ac:picMk id="15" creationId="{D9AC8FFC-9B02-660C-8DE4-D4B20227F326}"/>
          </ac:picMkLst>
        </pc:picChg>
      </pc:sldChg>
      <pc:sldChg chg="modSp add mod">
        <pc:chgData name="Babatunde Dallas" userId="9b00f059-c1e5-4b36-ab64-3f539b7de0ee" providerId="ADAL" clId="{5E565636-0DCE-4E0E-8E92-687E75800868}" dt="2024-02-07T06:44:13.654" v="1549" actId="2711"/>
        <pc:sldMkLst>
          <pc:docMk/>
          <pc:sldMk cId="3914713657" sldId="2076138311"/>
        </pc:sldMkLst>
        <pc:spChg chg="mod">
          <ac:chgData name="Babatunde Dallas" userId="9b00f059-c1e5-4b36-ab64-3f539b7de0ee" providerId="ADAL" clId="{5E565636-0DCE-4E0E-8E92-687E75800868}" dt="2024-02-07T06:44:13.654" v="1549" actId="2711"/>
          <ac:spMkLst>
            <pc:docMk/>
            <pc:sldMk cId="3914713657" sldId="2076138311"/>
            <ac:spMk id="2" creationId="{B4133A36-F147-8C39-8623-C79F13222347}"/>
          </ac:spMkLst>
        </pc:spChg>
        <pc:picChg chg="mod">
          <ac:chgData name="Babatunde Dallas" userId="9b00f059-c1e5-4b36-ab64-3f539b7de0ee" providerId="ADAL" clId="{5E565636-0DCE-4E0E-8E92-687E75800868}" dt="2024-02-07T05:02:56.998" v="644" actId="14100"/>
          <ac:picMkLst>
            <pc:docMk/>
            <pc:sldMk cId="3914713657" sldId="2076138311"/>
            <ac:picMk id="5" creationId="{3B31A35C-0804-762A-85B3-F55FA260E6E8}"/>
          </ac:picMkLst>
        </pc:picChg>
        <pc:picChg chg="mod">
          <ac:chgData name="Babatunde Dallas" userId="9b00f059-c1e5-4b36-ab64-3f539b7de0ee" providerId="ADAL" clId="{5E565636-0DCE-4E0E-8E92-687E75800868}" dt="2024-02-07T04:44:57.703" v="524" actId="14100"/>
          <ac:picMkLst>
            <pc:docMk/>
            <pc:sldMk cId="3914713657" sldId="2076138311"/>
            <ac:picMk id="15" creationId="{9843569F-4FF6-778C-6360-3CF9D548AF20}"/>
          </ac:picMkLst>
        </pc:picChg>
      </pc:sldChg>
      <pc:sldChg chg="addSp delSp modSp add mod ord">
        <pc:chgData name="Babatunde Dallas" userId="9b00f059-c1e5-4b36-ab64-3f539b7de0ee" providerId="ADAL" clId="{5E565636-0DCE-4E0E-8E92-687E75800868}" dt="2024-02-07T06:55:52.484" v="1692" actId="1076"/>
        <pc:sldMkLst>
          <pc:docMk/>
          <pc:sldMk cId="662198352" sldId="2076138312"/>
        </pc:sldMkLst>
        <pc:spChg chg="add del mod">
          <ac:chgData name="Babatunde Dallas" userId="9b00f059-c1e5-4b36-ab64-3f539b7de0ee" providerId="ADAL" clId="{5E565636-0DCE-4E0E-8E92-687E75800868}" dt="2024-02-07T06:54:14.326" v="1676" actId="478"/>
          <ac:spMkLst>
            <pc:docMk/>
            <pc:sldMk cId="662198352" sldId="2076138312"/>
            <ac:spMk id="2" creationId="{26E7A9AD-C413-1818-FF58-3193BD0ADBDD}"/>
          </ac:spMkLst>
        </pc:spChg>
        <pc:spChg chg="del mod">
          <ac:chgData name="Babatunde Dallas" userId="9b00f059-c1e5-4b36-ab64-3f539b7de0ee" providerId="ADAL" clId="{5E565636-0DCE-4E0E-8E92-687E75800868}" dt="2024-02-07T06:48:25.989" v="1609" actId="478"/>
          <ac:spMkLst>
            <pc:docMk/>
            <pc:sldMk cId="662198352" sldId="2076138312"/>
            <ac:spMk id="4" creationId="{41457973-3BD0-77EF-C47D-F4C7A0C939D5}"/>
          </ac:spMkLst>
        </pc:spChg>
        <pc:spChg chg="add del mod">
          <ac:chgData name="Babatunde Dallas" userId="9b00f059-c1e5-4b36-ab64-3f539b7de0ee" providerId="ADAL" clId="{5E565636-0DCE-4E0E-8E92-687E75800868}" dt="2024-02-07T06:47:23.121" v="1576" actId="113"/>
          <ac:spMkLst>
            <pc:docMk/>
            <pc:sldMk cId="662198352" sldId="2076138312"/>
            <ac:spMk id="5" creationId="{421F5EE3-A7EB-A5E9-8404-E9C80F3472CA}"/>
          </ac:spMkLst>
        </pc:spChg>
        <pc:spChg chg="add del mod">
          <ac:chgData name="Babatunde Dallas" userId="9b00f059-c1e5-4b36-ab64-3f539b7de0ee" providerId="ADAL" clId="{5E565636-0DCE-4E0E-8E92-687E75800868}" dt="2024-02-07T06:55:43.593" v="1689" actId="478"/>
          <ac:spMkLst>
            <pc:docMk/>
            <pc:sldMk cId="662198352" sldId="2076138312"/>
            <ac:spMk id="6" creationId="{B47C7773-89CB-67C6-0534-EF758F09B321}"/>
          </ac:spMkLst>
        </pc:spChg>
        <pc:spChg chg="add del mod">
          <ac:chgData name="Babatunde Dallas" userId="9b00f059-c1e5-4b36-ab64-3f539b7de0ee" providerId="ADAL" clId="{5E565636-0DCE-4E0E-8E92-687E75800868}" dt="2024-02-07T06:48:46.044" v="1615" actId="478"/>
          <ac:spMkLst>
            <pc:docMk/>
            <pc:sldMk cId="662198352" sldId="2076138312"/>
            <ac:spMk id="8" creationId="{84EBAD39-B1D6-FBF6-24D6-51E6CB947880}"/>
          </ac:spMkLst>
        </pc:spChg>
        <pc:spChg chg="add mod">
          <ac:chgData name="Babatunde Dallas" userId="9b00f059-c1e5-4b36-ab64-3f539b7de0ee" providerId="ADAL" clId="{5E565636-0DCE-4E0E-8E92-687E75800868}" dt="2024-02-07T06:55:52.484" v="1692" actId="1076"/>
          <ac:spMkLst>
            <pc:docMk/>
            <pc:sldMk cId="662198352" sldId="2076138312"/>
            <ac:spMk id="9" creationId="{C944441E-DCF8-CDEE-2035-7299988BB3DB}"/>
          </ac:spMkLst>
        </pc:spChg>
        <pc:picChg chg="add mod">
          <ac:chgData name="Babatunde Dallas" userId="9b00f059-c1e5-4b36-ab64-3f539b7de0ee" providerId="ADAL" clId="{5E565636-0DCE-4E0E-8E92-687E75800868}" dt="2024-02-07T06:55:49.718" v="1691" actId="14100"/>
          <ac:picMkLst>
            <pc:docMk/>
            <pc:sldMk cId="662198352" sldId="2076138312"/>
            <ac:picMk id="3" creationId="{91D69DAA-1782-4469-310B-1562057CB997}"/>
          </ac:picMkLst>
        </pc:picChg>
        <pc:picChg chg="mod">
          <ac:chgData name="Babatunde Dallas" userId="9b00f059-c1e5-4b36-ab64-3f539b7de0ee" providerId="ADAL" clId="{5E565636-0DCE-4E0E-8E92-687E75800868}" dt="2024-02-07T06:47:14.025" v="1573" actId="14100"/>
          <ac:picMkLst>
            <pc:docMk/>
            <pc:sldMk cId="662198352" sldId="2076138312"/>
            <ac:picMk id="15" creationId="{B0FDAAA6-3DBF-38A7-5B0C-250889D85C42}"/>
          </ac:picMkLst>
        </pc:picChg>
      </pc:sldChg>
      <pc:sldChg chg="addSp delSp modSp add del mod ord modNotesTx">
        <pc:chgData name="Babatunde Dallas" userId="9b00f059-c1e5-4b36-ab64-3f539b7de0ee" providerId="ADAL" clId="{5E565636-0DCE-4E0E-8E92-687E75800868}" dt="2024-02-09T03:04:43.741" v="1937"/>
        <pc:sldMkLst>
          <pc:docMk/>
          <pc:sldMk cId="4008509533" sldId="2076138313"/>
        </pc:sldMkLst>
        <pc:spChg chg="del mod">
          <ac:chgData name="Babatunde Dallas" userId="9b00f059-c1e5-4b36-ab64-3f539b7de0ee" providerId="ADAL" clId="{5E565636-0DCE-4E0E-8E92-687E75800868}" dt="2024-02-07T06:30:50.937" v="1482" actId="478"/>
          <ac:spMkLst>
            <pc:docMk/>
            <pc:sldMk cId="4008509533" sldId="2076138313"/>
            <ac:spMk id="2" creationId="{ABAB43CA-8BCA-D9EC-4759-DD5894D824A8}"/>
          </ac:spMkLst>
        </pc:spChg>
        <pc:spChg chg="add del mod">
          <ac:chgData name="Babatunde Dallas" userId="9b00f059-c1e5-4b36-ab64-3f539b7de0ee" providerId="ADAL" clId="{5E565636-0DCE-4E0E-8E92-687E75800868}" dt="2024-02-07T05:59:57.287" v="1463" actId="478"/>
          <ac:spMkLst>
            <pc:docMk/>
            <pc:sldMk cId="4008509533" sldId="2076138313"/>
            <ac:spMk id="4" creationId="{E1FB1A54-F038-2BAF-6709-32820E2AA570}"/>
          </ac:spMkLst>
        </pc:spChg>
        <pc:picChg chg="del">
          <ac:chgData name="Babatunde Dallas" userId="9b00f059-c1e5-4b36-ab64-3f539b7de0ee" providerId="ADAL" clId="{5E565636-0DCE-4E0E-8E92-687E75800868}" dt="2024-02-07T04:51:17.192" v="570" actId="478"/>
          <ac:picMkLst>
            <pc:docMk/>
            <pc:sldMk cId="4008509533" sldId="2076138313"/>
            <ac:picMk id="5" creationId="{047B9026-DF18-0058-03FA-53242395E095}"/>
          </ac:picMkLst>
        </pc:picChg>
        <pc:picChg chg="add del mod">
          <ac:chgData name="Babatunde Dallas" userId="9b00f059-c1e5-4b36-ab64-3f539b7de0ee" providerId="ADAL" clId="{5E565636-0DCE-4E0E-8E92-687E75800868}" dt="2024-02-07T06:36:10.718" v="1505" actId="478"/>
          <ac:picMkLst>
            <pc:docMk/>
            <pc:sldMk cId="4008509533" sldId="2076138313"/>
            <ac:picMk id="5" creationId="{198D0715-6BD1-3F2E-FFB8-1E086D76E509}"/>
          </ac:picMkLst>
        </pc:picChg>
        <pc:picChg chg="add mod">
          <ac:chgData name="Babatunde Dallas" userId="9b00f059-c1e5-4b36-ab64-3f539b7de0ee" providerId="ADAL" clId="{5E565636-0DCE-4E0E-8E92-687E75800868}" dt="2024-02-07T06:31:23.460" v="1492" actId="14100"/>
          <ac:picMkLst>
            <pc:docMk/>
            <pc:sldMk cId="4008509533" sldId="2076138313"/>
            <ac:picMk id="6" creationId="{20CADEA6-30B0-4152-A926-48E77B8C4EA3}"/>
          </ac:picMkLst>
        </pc:picChg>
        <pc:picChg chg="add mod">
          <ac:chgData name="Babatunde Dallas" userId="9b00f059-c1e5-4b36-ab64-3f539b7de0ee" providerId="ADAL" clId="{5E565636-0DCE-4E0E-8E92-687E75800868}" dt="2024-02-07T06:36:20.493" v="1508" actId="14100"/>
          <ac:picMkLst>
            <pc:docMk/>
            <pc:sldMk cId="4008509533" sldId="2076138313"/>
            <ac:picMk id="8" creationId="{9A2B5681-194A-B685-ED50-E08F14A17843}"/>
          </ac:picMkLst>
        </pc:picChg>
        <pc:picChg chg="mod">
          <ac:chgData name="Babatunde Dallas" userId="9b00f059-c1e5-4b36-ab64-3f539b7de0ee" providerId="ADAL" clId="{5E565636-0DCE-4E0E-8E92-687E75800868}" dt="2024-02-07T06:31:30.293" v="1494" actId="14100"/>
          <ac:picMkLst>
            <pc:docMk/>
            <pc:sldMk cId="4008509533" sldId="2076138313"/>
            <ac:picMk id="15" creationId="{6921C8C7-65A7-23B1-7742-99C689DD1432}"/>
          </ac:picMkLst>
        </pc:picChg>
      </pc:sldChg>
      <pc:sldChg chg="addSp delSp modSp add mod ord">
        <pc:chgData name="Babatunde Dallas" userId="9b00f059-c1e5-4b36-ab64-3f539b7de0ee" providerId="ADAL" clId="{5E565636-0DCE-4E0E-8E92-687E75800868}" dt="2024-02-07T06:45:05.996" v="1555" actId="1076"/>
        <pc:sldMkLst>
          <pc:docMk/>
          <pc:sldMk cId="598295399" sldId="2076138314"/>
        </pc:sldMkLst>
        <pc:spChg chg="del mod">
          <ac:chgData name="Babatunde Dallas" userId="9b00f059-c1e5-4b36-ab64-3f539b7de0ee" providerId="ADAL" clId="{5E565636-0DCE-4E0E-8E92-687E75800868}" dt="2024-02-07T05:26:43.498" v="905" actId="478"/>
          <ac:spMkLst>
            <pc:docMk/>
            <pc:sldMk cId="598295399" sldId="2076138314"/>
            <ac:spMk id="2" creationId="{9D5FF926-81F5-E7C7-A434-ADCBE2B2197D}"/>
          </ac:spMkLst>
        </pc:spChg>
        <pc:spChg chg="add mod">
          <ac:chgData name="Babatunde Dallas" userId="9b00f059-c1e5-4b36-ab64-3f539b7de0ee" providerId="ADAL" clId="{5E565636-0DCE-4E0E-8E92-687E75800868}" dt="2024-02-07T06:45:05.996" v="1555" actId="1076"/>
          <ac:spMkLst>
            <pc:docMk/>
            <pc:sldMk cId="598295399" sldId="2076138314"/>
            <ac:spMk id="3" creationId="{5E150C5E-8F66-799D-5919-4C1FA97C174E}"/>
          </ac:spMkLst>
        </pc:spChg>
        <pc:spChg chg="add mod">
          <ac:chgData name="Babatunde Dallas" userId="9b00f059-c1e5-4b36-ab64-3f539b7de0ee" providerId="ADAL" clId="{5E565636-0DCE-4E0E-8E92-687E75800868}" dt="2024-02-07T06:44:51.047" v="1553" actId="2711"/>
          <ac:spMkLst>
            <pc:docMk/>
            <pc:sldMk cId="598295399" sldId="2076138314"/>
            <ac:spMk id="5" creationId="{3E887F9C-E3A3-9EE7-9D3A-0F18DF8F0331}"/>
          </ac:spMkLst>
        </pc:spChg>
        <pc:picChg chg="add mod">
          <ac:chgData name="Babatunde Dallas" userId="9b00f059-c1e5-4b36-ab64-3f539b7de0ee" providerId="ADAL" clId="{5E565636-0DCE-4E0E-8E92-687E75800868}" dt="2024-02-07T05:26:16.814" v="899"/>
          <ac:picMkLst>
            <pc:docMk/>
            <pc:sldMk cId="598295399" sldId="2076138314"/>
            <ac:picMk id="4" creationId="{326C9321-FF7A-31F2-770C-10611A66DE18}"/>
          </ac:picMkLst>
        </pc:picChg>
        <pc:picChg chg="del">
          <ac:chgData name="Babatunde Dallas" userId="9b00f059-c1e5-4b36-ab64-3f539b7de0ee" providerId="ADAL" clId="{5E565636-0DCE-4E0E-8E92-687E75800868}" dt="2024-02-07T05:22:41.636" v="892" actId="478"/>
          <ac:picMkLst>
            <pc:docMk/>
            <pc:sldMk cId="598295399" sldId="2076138314"/>
            <ac:picMk id="6" creationId="{7F7372F1-15C4-A813-96A8-26D636D30C77}"/>
          </ac:picMkLst>
        </pc:picChg>
        <pc:picChg chg="add mod">
          <ac:chgData name="Babatunde Dallas" userId="9b00f059-c1e5-4b36-ab64-3f539b7de0ee" providerId="ADAL" clId="{5E565636-0DCE-4E0E-8E92-687E75800868}" dt="2024-02-07T05:29:34.430" v="916" actId="14100"/>
          <ac:picMkLst>
            <pc:docMk/>
            <pc:sldMk cId="598295399" sldId="2076138314"/>
            <ac:picMk id="8" creationId="{991A47D1-34E7-1DA6-F26C-FE7F1A6893CF}"/>
          </ac:picMkLst>
        </pc:picChg>
        <pc:picChg chg="del mod">
          <ac:chgData name="Babatunde Dallas" userId="9b00f059-c1e5-4b36-ab64-3f539b7de0ee" providerId="ADAL" clId="{5E565636-0DCE-4E0E-8E92-687E75800868}" dt="2024-02-07T05:29:21.571" v="914" actId="478"/>
          <ac:picMkLst>
            <pc:docMk/>
            <pc:sldMk cId="598295399" sldId="2076138314"/>
            <ac:picMk id="9" creationId="{95651A2C-3C5F-51AA-0D1E-C20C6059E3A6}"/>
          </ac:picMkLst>
        </pc:picChg>
      </pc:sldChg>
      <pc:sldChg chg="addSp delSp modSp add mod ord">
        <pc:chgData name="Babatunde Dallas" userId="9b00f059-c1e5-4b36-ab64-3f539b7de0ee" providerId="ADAL" clId="{5E565636-0DCE-4E0E-8E92-687E75800868}" dt="2024-02-09T03:45:53.791" v="2469" actId="14100"/>
        <pc:sldMkLst>
          <pc:docMk/>
          <pc:sldMk cId="1038407970" sldId="2076138315"/>
        </pc:sldMkLst>
        <pc:spChg chg="mod ord">
          <ac:chgData name="Babatunde Dallas" userId="9b00f059-c1e5-4b36-ab64-3f539b7de0ee" providerId="ADAL" clId="{5E565636-0DCE-4E0E-8E92-687E75800868}" dt="2024-02-09T03:45:46.283" v="2467" actId="1076"/>
          <ac:spMkLst>
            <pc:docMk/>
            <pc:sldMk cId="1038407970" sldId="2076138315"/>
            <ac:spMk id="2" creationId="{46629356-FB9C-AE0B-E399-5996B3EE29F6}"/>
          </ac:spMkLst>
        </pc:spChg>
        <pc:spChg chg="mod">
          <ac:chgData name="Babatunde Dallas" userId="9b00f059-c1e5-4b36-ab64-3f539b7de0ee" providerId="ADAL" clId="{5E565636-0DCE-4E0E-8E92-687E75800868}" dt="2024-02-09T03:45:53.791" v="2469" actId="14100"/>
          <ac:spMkLst>
            <pc:docMk/>
            <pc:sldMk cId="1038407970" sldId="2076138315"/>
            <ac:spMk id="4" creationId="{CD2134F5-CCB1-1FC1-E4EA-C3ACEA71E162}"/>
          </ac:spMkLst>
        </pc:spChg>
        <pc:picChg chg="add del mod">
          <ac:chgData name="Babatunde Dallas" userId="9b00f059-c1e5-4b36-ab64-3f539b7de0ee" providerId="ADAL" clId="{5E565636-0DCE-4E0E-8E92-687E75800868}" dt="2024-02-09T03:45:27.552" v="2463" actId="478"/>
          <ac:picMkLst>
            <pc:docMk/>
            <pc:sldMk cId="1038407970" sldId="2076138315"/>
            <ac:picMk id="3" creationId="{9D330746-874E-C031-4A83-30F350917C63}"/>
          </ac:picMkLst>
        </pc:picChg>
        <pc:picChg chg="add mod">
          <ac:chgData name="Babatunde Dallas" userId="9b00f059-c1e5-4b36-ab64-3f539b7de0ee" providerId="ADAL" clId="{5E565636-0DCE-4E0E-8E92-687E75800868}" dt="2024-02-09T03:45:34.311" v="2464"/>
          <ac:picMkLst>
            <pc:docMk/>
            <pc:sldMk cId="1038407970" sldId="2076138315"/>
            <ac:picMk id="5" creationId="{114F52B5-B77C-D4FD-DC76-F3DE6A1E83C4}"/>
          </ac:picMkLst>
        </pc:picChg>
        <pc:picChg chg="del">
          <ac:chgData name="Babatunde Dallas" userId="9b00f059-c1e5-4b36-ab64-3f539b7de0ee" providerId="ADAL" clId="{5E565636-0DCE-4E0E-8E92-687E75800868}" dt="2024-02-09T03:45:50.488" v="2468" actId="478"/>
          <ac:picMkLst>
            <pc:docMk/>
            <pc:sldMk cId="1038407970" sldId="2076138315"/>
            <ac:picMk id="15" creationId="{8596C76A-B876-A7A5-309E-9E35FBD3B743}"/>
          </ac:picMkLst>
        </pc:picChg>
      </pc:sldChg>
      <pc:sldChg chg="addSp delSp modSp add mod">
        <pc:chgData name="Babatunde Dallas" userId="9b00f059-c1e5-4b36-ab64-3f539b7de0ee" providerId="ADAL" clId="{5E565636-0DCE-4E0E-8E92-687E75800868}" dt="2024-02-07T06:33:32.881" v="1500" actId="14100"/>
        <pc:sldMkLst>
          <pc:docMk/>
          <pc:sldMk cId="807743118" sldId="2076138316"/>
        </pc:sldMkLst>
        <pc:picChg chg="add mod">
          <ac:chgData name="Babatunde Dallas" userId="9b00f059-c1e5-4b36-ab64-3f539b7de0ee" providerId="ADAL" clId="{5E565636-0DCE-4E0E-8E92-687E75800868}" dt="2024-02-07T06:33:32.881" v="1500" actId="14100"/>
          <ac:picMkLst>
            <pc:docMk/>
            <pc:sldMk cId="807743118" sldId="2076138316"/>
            <ac:picMk id="3" creationId="{1C82F9E8-F3B4-1885-6561-16E5F126FD85}"/>
          </ac:picMkLst>
        </pc:picChg>
        <pc:picChg chg="del">
          <ac:chgData name="Babatunde Dallas" userId="9b00f059-c1e5-4b36-ab64-3f539b7de0ee" providerId="ADAL" clId="{5E565636-0DCE-4E0E-8E92-687E75800868}" dt="2024-02-07T06:31:46.847" v="1497" actId="478"/>
          <ac:picMkLst>
            <pc:docMk/>
            <pc:sldMk cId="807743118" sldId="2076138316"/>
            <ac:picMk id="5" creationId="{04EDA4F7-7364-B89E-A903-273F1FE81D3C}"/>
          </ac:picMkLst>
        </pc:picChg>
      </pc:sldChg>
      <pc:sldChg chg="addSp delSp modSp add del mod">
        <pc:chgData name="Babatunde Dallas" userId="9b00f059-c1e5-4b36-ab64-3f539b7de0ee" providerId="ADAL" clId="{5E565636-0DCE-4E0E-8E92-687E75800868}" dt="2024-02-07T06:30:27.495" v="1479" actId="47"/>
        <pc:sldMkLst>
          <pc:docMk/>
          <pc:sldMk cId="1189084231" sldId="2076138316"/>
        </pc:sldMkLst>
        <pc:spChg chg="add del">
          <ac:chgData name="Babatunde Dallas" userId="9b00f059-c1e5-4b36-ab64-3f539b7de0ee" providerId="ADAL" clId="{5E565636-0DCE-4E0E-8E92-687E75800868}" dt="2024-02-07T06:29:24.685" v="1467" actId="478"/>
          <ac:spMkLst>
            <pc:docMk/>
            <pc:sldMk cId="1189084231" sldId="2076138316"/>
            <ac:spMk id="3" creationId="{EF5AB8BE-F3E4-5A66-E742-E73C953D2006}"/>
          </ac:spMkLst>
        </pc:spChg>
        <pc:spChg chg="del">
          <ac:chgData name="Babatunde Dallas" userId="9b00f059-c1e5-4b36-ab64-3f539b7de0ee" providerId="ADAL" clId="{5E565636-0DCE-4E0E-8E92-687E75800868}" dt="2024-02-07T06:29:26.919" v="1468" actId="478"/>
          <ac:spMkLst>
            <pc:docMk/>
            <pc:sldMk cId="1189084231" sldId="2076138316"/>
            <ac:spMk id="24" creationId="{3D2BB8D8-60A4-5764-788C-E14AABED5023}"/>
          </ac:spMkLst>
        </pc:spChg>
        <pc:picChg chg="add mod">
          <ac:chgData name="Babatunde Dallas" userId="9b00f059-c1e5-4b36-ab64-3f539b7de0ee" providerId="ADAL" clId="{5E565636-0DCE-4E0E-8E92-687E75800868}" dt="2024-02-07T06:30:18.963" v="1478" actId="1076"/>
          <ac:picMkLst>
            <pc:docMk/>
            <pc:sldMk cId="1189084231" sldId="2076138316"/>
            <ac:picMk id="5" creationId="{BD960CDE-6A8F-E04E-7E81-092B3608CA1B}"/>
          </ac:picMkLst>
        </pc:picChg>
        <pc:picChg chg="del">
          <ac:chgData name="Babatunde Dallas" userId="9b00f059-c1e5-4b36-ab64-3f539b7de0ee" providerId="ADAL" clId="{5E565636-0DCE-4E0E-8E92-687E75800868}" dt="2024-02-07T06:00:25.117" v="1465" actId="478"/>
          <ac:picMkLst>
            <pc:docMk/>
            <pc:sldMk cId="1189084231" sldId="2076138316"/>
            <ac:picMk id="15" creationId="{03949D7D-3B37-2E05-D4A8-C29D7F8C02DA}"/>
          </ac:picMkLst>
        </pc:picChg>
      </pc:sldChg>
      <pc:sldChg chg="addSp delSp modSp add mod">
        <pc:chgData name="Babatunde Dallas" userId="9b00f059-c1e5-4b36-ab64-3f539b7de0ee" providerId="ADAL" clId="{5E565636-0DCE-4E0E-8E92-687E75800868}" dt="2024-02-07T06:55:30.399" v="1688" actId="1076"/>
        <pc:sldMkLst>
          <pc:docMk/>
          <pc:sldMk cId="4210733118" sldId="2076138317"/>
        </pc:sldMkLst>
        <pc:spChg chg="del mod">
          <ac:chgData name="Babatunde Dallas" userId="9b00f059-c1e5-4b36-ab64-3f539b7de0ee" providerId="ADAL" clId="{5E565636-0DCE-4E0E-8E92-687E75800868}" dt="2024-02-07T06:52:33.160" v="1654" actId="478"/>
          <ac:spMkLst>
            <pc:docMk/>
            <pc:sldMk cId="4210733118" sldId="2076138317"/>
            <ac:spMk id="2" creationId="{E9DE906E-09F3-8D4E-0E13-DD5439F09A7E}"/>
          </ac:spMkLst>
        </pc:spChg>
        <pc:spChg chg="mod">
          <ac:chgData name="Babatunde Dallas" userId="9b00f059-c1e5-4b36-ab64-3f539b7de0ee" providerId="ADAL" clId="{5E565636-0DCE-4E0E-8E92-687E75800868}" dt="2024-02-07T06:49:37.696" v="1622" actId="6549"/>
          <ac:spMkLst>
            <pc:docMk/>
            <pc:sldMk cId="4210733118" sldId="2076138317"/>
            <ac:spMk id="5" creationId="{8B671C5F-042B-1457-5219-0595328F7000}"/>
          </ac:spMkLst>
        </pc:spChg>
        <pc:spChg chg="del mod">
          <ac:chgData name="Babatunde Dallas" userId="9b00f059-c1e5-4b36-ab64-3f539b7de0ee" providerId="ADAL" clId="{5E565636-0DCE-4E0E-8E92-687E75800868}" dt="2024-02-07T06:55:24.503" v="1687" actId="478"/>
          <ac:spMkLst>
            <pc:docMk/>
            <pc:sldMk cId="4210733118" sldId="2076138317"/>
            <ac:spMk id="6" creationId="{4CD71582-FA82-9322-6FD2-6281CAA3B61F}"/>
          </ac:spMkLst>
        </pc:spChg>
        <pc:spChg chg="add mod">
          <ac:chgData name="Babatunde Dallas" userId="9b00f059-c1e5-4b36-ab64-3f539b7de0ee" providerId="ADAL" clId="{5E565636-0DCE-4E0E-8E92-687E75800868}" dt="2024-02-07T06:55:30.399" v="1688" actId="1076"/>
          <ac:spMkLst>
            <pc:docMk/>
            <pc:sldMk cId="4210733118" sldId="2076138317"/>
            <ac:spMk id="7" creationId="{24BC6EA6-8CAC-E5AB-2CAF-5F5C17B63D40}"/>
          </ac:spMkLst>
        </pc:spChg>
        <pc:picChg chg="del">
          <ac:chgData name="Babatunde Dallas" userId="9b00f059-c1e5-4b36-ab64-3f539b7de0ee" providerId="ADAL" clId="{5E565636-0DCE-4E0E-8E92-687E75800868}" dt="2024-02-07T06:49:40.649" v="1623" actId="478"/>
          <ac:picMkLst>
            <pc:docMk/>
            <pc:sldMk cId="4210733118" sldId="2076138317"/>
            <ac:picMk id="3" creationId="{F6062C7D-EC98-DC73-8588-F5B4E6927508}"/>
          </ac:picMkLst>
        </pc:picChg>
        <pc:picChg chg="add mod">
          <ac:chgData name="Babatunde Dallas" userId="9b00f059-c1e5-4b36-ab64-3f539b7de0ee" providerId="ADAL" clId="{5E565636-0DCE-4E0E-8E92-687E75800868}" dt="2024-02-07T06:55:04.068" v="1686" actId="14100"/>
          <ac:picMkLst>
            <pc:docMk/>
            <pc:sldMk cId="4210733118" sldId="2076138317"/>
            <ac:picMk id="4" creationId="{06C39EBE-3E49-3A40-5F47-85F26E427755}"/>
          </ac:picMkLst>
        </pc:picChg>
      </pc:sldChg>
      <pc:sldChg chg="addSp delSp modSp add mod">
        <pc:chgData name="Babatunde Dallas" userId="9b00f059-c1e5-4b36-ab64-3f539b7de0ee" providerId="ADAL" clId="{5E565636-0DCE-4E0E-8E92-687E75800868}" dt="2024-02-09T03:54:25.221" v="2490" actId="478"/>
        <pc:sldMkLst>
          <pc:docMk/>
          <pc:sldMk cId="1282622423" sldId="2076138318"/>
        </pc:sldMkLst>
        <pc:spChg chg="add del mod">
          <ac:chgData name="Babatunde Dallas" userId="9b00f059-c1e5-4b36-ab64-3f539b7de0ee" providerId="ADAL" clId="{5E565636-0DCE-4E0E-8E92-687E75800868}" dt="2024-02-09T03:54:25.221" v="2490" actId="478"/>
          <ac:spMkLst>
            <pc:docMk/>
            <pc:sldMk cId="1282622423" sldId="2076138318"/>
            <ac:spMk id="2" creationId="{136CCE54-10A2-9D36-3457-900649A088D2}"/>
          </ac:spMkLst>
        </pc:spChg>
        <pc:spChg chg="del">
          <ac:chgData name="Babatunde Dallas" userId="9b00f059-c1e5-4b36-ab64-3f539b7de0ee" providerId="ADAL" clId="{5E565636-0DCE-4E0E-8E92-687E75800868}" dt="2024-02-07T06:57:08.561" v="1700" actId="478"/>
          <ac:spMkLst>
            <pc:docMk/>
            <pc:sldMk cId="1282622423" sldId="2076138318"/>
            <ac:spMk id="2" creationId="{8AF422D1-7AFF-ABF8-D64F-5C6D37CA9624}"/>
          </ac:spMkLst>
        </pc:spChg>
        <pc:spChg chg="del">
          <ac:chgData name="Babatunde Dallas" userId="9b00f059-c1e5-4b36-ab64-3f539b7de0ee" providerId="ADAL" clId="{5E565636-0DCE-4E0E-8E92-687E75800868}" dt="2024-02-07T06:57:10.451" v="1701" actId="478"/>
          <ac:spMkLst>
            <pc:docMk/>
            <pc:sldMk cId="1282622423" sldId="2076138318"/>
            <ac:spMk id="3" creationId="{BB4D7A51-2FF7-7606-84AF-FE655DFB026E}"/>
          </ac:spMkLst>
        </pc:spChg>
        <pc:spChg chg="del">
          <ac:chgData name="Babatunde Dallas" userId="9b00f059-c1e5-4b36-ab64-3f539b7de0ee" providerId="ADAL" clId="{5E565636-0DCE-4E0E-8E92-687E75800868}" dt="2024-02-07T06:57:21.212" v="1706" actId="478"/>
          <ac:spMkLst>
            <pc:docMk/>
            <pc:sldMk cId="1282622423" sldId="2076138318"/>
            <ac:spMk id="4" creationId="{56746AB2-FBAD-C816-83B2-3A0DF5F59552}"/>
          </ac:spMkLst>
        </pc:spChg>
        <pc:spChg chg="del mod">
          <ac:chgData name="Babatunde Dallas" userId="9b00f059-c1e5-4b36-ab64-3f539b7de0ee" providerId="ADAL" clId="{5E565636-0DCE-4E0E-8E92-687E75800868}" dt="2024-02-07T06:57:19.299" v="1705"/>
          <ac:spMkLst>
            <pc:docMk/>
            <pc:sldMk cId="1282622423" sldId="2076138318"/>
            <ac:spMk id="5" creationId="{CC9D7393-22AC-E5B1-4506-B60D798EA646}"/>
          </ac:spMkLst>
        </pc:spChg>
        <pc:spChg chg="add del mod">
          <ac:chgData name="Babatunde Dallas" userId="9b00f059-c1e5-4b36-ab64-3f539b7de0ee" providerId="ADAL" clId="{5E565636-0DCE-4E0E-8E92-687E75800868}" dt="2024-02-07T06:57:14.766" v="1702" actId="478"/>
          <ac:spMkLst>
            <pc:docMk/>
            <pc:sldMk cId="1282622423" sldId="2076138318"/>
            <ac:spMk id="7" creationId="{C9381C8E-A697-EA8E-1A11-047BA52B5B4A}"/>
          </ac:spMkLst>
        </pc:spChg>
        <pc:spChg chg="add del mod">
          <ac:chgData name="Babatunde Dallas" userId="9b00f059-c1e5-4b36-ab64-3f539b7de0ee" providerId="ADAL" clId="{5E565636-0DCE-4E0E-8E92-687E75800868}" dt="2024-02-07T07:10:22.257" v="1808" actId="478"/>
          <ac:spMkLst>
            <pc:docMk/>
            <pc:sldMk cId="1282622423" sldId="2076138318"/>
            <ac:spMk id="9" creationId="{B9DD696D-F04E-03F4-525D-A89FB7E99D43}"/>
          </ac:spMkLst>
        </pc:spChg>
        <pc:spChg chg="add del mod">
          <ac:chgData name="Babatunde Dallas" userId="9b00f059-c1e5-4b36-ab64-3f539b7de0ee" providerId="ADAL" clId="{5E565636-0DCE-4E0E-8E92-687E75800868}" dt="2024-02-07T06:58:12.319" v="1714" actId="478"/>
          <ac:spMkLst>
            <pc:docMk/>
            <pc:sldMk cId="1282622423" sldId="2076138318"/>
            <ac:spMk id="12" creationId="{0EF5BE00-E088-0013-1F63-D5006F519E71}"/>
          </ac:spMkLst>
        </pc:spChg>
        <pc:spChg chg="del mod">
          <ac:chgData name="Babatunde Dallas" userId="9b00f059-c1e5-4b36-ab64-3f539b7de0ee" providerId="ADAL" clId="{5E565636-0DCE-4E0E-8E92-687E75800868}" dt="2024-02-07T07:05:24.636" v="1763" actId="478"/>
          <ac:spMkLst>
            <pc:docMk/>
            <pc:sldMk cId="1282622423" sldId="2076138318"/>
            <ac:spMk id="13" creationId="{C490D112-DEF3-5EC2-4E89-5B823D723A85}"/>
          </ac:spMkLst>
        </pc:spChg>
        <pc:spChg chg="mod">
          <ac:chgData name="Babatunde Dallas" userId="9b00f059-c1e5-4b36-ab64-3f539b7de0ee" providerId="ADAL" clId="{5E565636-0DCE-4E0E-8E92-687E75800868}" dt="2024-02-07T07:08:45.407" v="1795" actId="1076"/>
          <ac:spMkLst>
            <pc:docMk/>
            <pc:sldMk cId="1282622423" sldId="2076138318"/>
            <ac:spMk id="15" creationId="{5B9532E3-DC88-16A6-57F3-A6E64DC1F83A}"/>
          </ac:spMkLst>
        </pc:spChg>
        <pc:spChg chg="mod">
          <ac:chgData name="Babatunde Dallas" userId="9b00f059-c1e5-4b36-ab64-3f539b7de0ee" providerId="ADAL" clId="{5E565636-0DCE-4E0E-8E92-687E75800868}" dt="2024-02-07T07:08:45.407" v="1795" actId="1076"/>
          <ac:spMkLst>
            <pc:docMk/>
            <pc:sldMk cId="1282622423" sldId="2076138318"/>
            <ac:spMk id="16" creationId="{9B8DE7EE-387C-8D47-A9C0-A818DC26A426}"/>
          </ac:spMkLst>
        </pc:spChg>
        <pc:spChg chg="mod">
          <ac:chgData name="Babatunde Dallas" userId="9b00f059-c1e5-4b36-ab64-3f539b7de0ee" providerId="ADAL" clId="{5E565636-0DCE-4E0E-8E92-687E75800868}" dt="2024-02-07T07:08:45.407" v="1795" actId="1076"/>
          <ac:spMkLst>
            <pc:docMk/>
            <pc:sldMk cId="1282622423" sldId="2076138318"/>
            <ac:spMk id="18" creationId="{59CC4C50-8174-20E7-7760-3E4ACEA96C72}"/>
          </ac:spMkLst>
        </pc:spChg>
        <pc:spChg chg="add del mod">
          <ac:chgData name="Babatunde Dallas" userId="9b00f059-c1e5-4b36-ab64-3f539b7de0ee" providerId="ADAL" clId="{5E565636-0DCE-4E0E-8E92-687E75800868}" dt="2024-02-07T07:04:26.565" v="1754" actId="478"/>
          <ac:spMkLst>
            <pc:docMk/>
            <pc:sldMk cId="1282622423" sldId="2076138318"/>
            <ac:spMk id="22" creationId="{019CD29B-9948-0A6E-33B8-F3ED3B80C128}"/>
          </ac:spMkLst>
        </pc:spChg>
        <pc:spChg chg="add del mod">
          <ac:chgData name="Babatunde Dallas" userId="9b00f059-c1e5-4b36-ab64-3f539b7de0ee" providerId="ADAL" clId="{5E565636-0DCE-4E0E-8E92-687E75800868}" dt="2024-02-07T07:06:29.412" v="1768" actId="478"/>
          <ac:spMkLst>
            <pc:docMk/>
            <pc:sldMk cId="1282622423" sldId="2076138318"/>
            <ac:spMk id="23" creationId="{AE146296-14DF-22E6-377F-7121E0FA72D6}"/>
          </ac:spMkLst>
        </pc:spChg>
        <pc:spChg chg="add del mod">
          <ac:chgData name="Babatunde Dallas" userId="9b00f059-c1e5-4b36-ab64-3f539b7de0ee" providerId="ADAL" clId="{5E565636-0DCE-4E0E-8E92-687E75800868}" dt="2024-02-07T07:06:36.529" v="1770" actId="478"/>
          <ac:spMkLst>
            <pc:docMk/>
            <pc:sldMk cId="1282622423" sldId="2076138318"/>
            <ac:spMk id="24" creationId="{E4C84843-7507-1E95-979A-BD574048D218}"/>
          </ac:spMkLst>
        </pc:spChg>
        <pc:spChg chg="mod">
          <ac:chgData name="Babatunde Dallas" userId="9b00f059-c1e5-4b36-ab64-3f539b7de0ee" providerId="ADAL" clId="{5E565636-0DCE-4E0E-8E92-687E75800868}" dt="2024-02-07T07:06:53.209" v="1772"/>
          <ac:spMkLst>
            <pc:docMk/>
            <pc:sldMk cId="1282622423" sldId="2076138318"/>
            <ac:spMk id="27" creationId="{6C0C70EA-A196-8277-CCE9-3C84CFDFF615}"/>
          </ac:spMkLst>
        </pc:spChg>
        <pc:spChg chg="mod">
          <ac:chgData name="Babatunde Dallas" userId="9b00f059-c1e5-4b36-ab64-3f539b7de0ee" providerId="ADAL" clId="{5E565636-0DCE-4E0E-8E92-687E75800868}" dt="2024-02-07T07:06:53.209" v="1772"/>
          <ac:spMkLst>
            <pc:docMk/>
            <pc:sldMk cId="1282622423" sldId="2076138318"/>
            <ac:spMk id="28" creationId="{B791A920-3803-0AF6-FD91-9AADF913548C}"/>
          </ac:spMkLst>
        </pc:spChg>
        <pc:spChg chg="mod">
          <ac:chgData name="Babatunde Dallas" userId="9b00f059-c1e5-4b36-ab64-3f539b7de0ee" providerId="ADAL" clId="{5E565636-0DCE-4E0E-8E92-687E75800868}" dt="2024-02-07T07:06:53.209" v="1772"/>
          <ac:spMkLst>
            <pc:docMk/>
            <pc:sldMk cId="1282622423" sldId="2076138318"/>
            <ac:spMk id="29" creationId="{31ACB004-7B99-658D-DCC0-C2D0A782CAD5}"/>
          </ac:spMkLst>
        </pc:spChg>
        <pc:spChg chg="mod">
          <ac:chgData name="Babatunde Dallas" userId="9b00f059-c1e5-4b36-ab64-3f539b7de0ee" providerId="ADAL" clId="{5E565636-0DCE-4E0E-8E92-687E75800868}" dt="2024-02-07T07:06:53.209" v="1772"/>
          <ac:spMkLst>
            <pc:docMk/>
            <pc:sldMk cId="1282622423" sldId="2076138318"/>
            <ac:spMk id="30" creationId="{36EAF401-7C89-69BD-FD84-3E2C7500E92A}"/>
          </ac:spMkLst>
        </pc:spChg>
        <pc:spChg chg="mod">
          <ac:chgData name="Babatunde Dallas" userId="9b00f059-c1e5-4b36-ab64-3f539b7de0ee" providerId="ADAL" clId="{5E565636-0DCE-4E0E-8E92-687E75800868}" dt="2024-02-07T07:06:53.209" v="1772"/>
          <ac:spMkLst>
            <pc:docMk/>
            <pc:sldMk cId="1282622423" sldId="2076138318"/>
            <ac:spMk id="31" creationId="{F964CB4C-2C1C-E4E2-F907-E0C794B73383}"/>
          </ac:spMkLst>
        </pc:spChg>
        <pc:spChg chg="mod">
          <ac:chgData name="Babatunde Dallas" userId="9b00f059-c1e5-4b36-ab64-3f539b7de0ee" providerId="ADAL" clId="{5E565636-0DCE-4E0E-8E92-687E75800868}" dt="2024-02-07T07:07:29.473" v="1774"/>
          <ac:spMkLst>
            <pc:docMk/>
            <pc:sldMk cId="1282622423" sldId="2076138318"/>
            <ac:spMk id="34" creationId="{5891A5B5-ED7E-A9FB-53E6-638E54A619D4}"/>
          </ac:spMkLst>
        </pc:spChg>
        <pc:spChg chg="mod">
          <ac:chgData name="Babatunde Dallas" userId="9b00f059-c1e5-4b36-ab64-3f539b7de0ee" providerId="ADAL" clId="{5E565636-0DCE-4E0E-8E92-687E75800868}" dt="2024-02-07T07:07:29.473" v="1774"/>
          <ac:spMkLst>
            <pc:docMk/>
            <pc:sldMk cId="1282622423" sldId="2076138318"/>
            <ac:spMk id="35" creationId="{DB853A04-0597-5BBF-FD0C-1EBA116E1D83}"/>
          </ac:spMkLst>
        </pc:spChg>
        <pc:spChg chg="mod">
          <ac:chgData name="Babatunde Dallas" userId="9b00f059-c1e5-4b36-ab64-3f539b7de0ee" providerId="ADAL" clId="{5E565636-0DCE-4E0E-8E92-687E75800868}" dt="2024-02-07T07:07:29.473" v="1774"/>
          <ac:spMkLst>
            <pc:docMk/>
            <pc:sldMk cId="1282622423" sldId="2076138318"/>
            <ac:spMk id="36" creationId="{9F8AEFFF-77D2-6D10-361E-31525C1C9610}"/>
          </ac:spMkLst>
        </pc:spChg>
        <pc:spChg chg="mod">
          <ac:chgData name="Babatunde Dallas" userId="9b00f059-c1e5-4b36-ab64-3f539b7de0ee" providerId="ADAL" clId="{5E565636-0DCE-4E0E-8E92-687E75800868}" dt="2024-02-07T07:07:29.473" v="1774"/>
          <ac:spMkLst>
            <pc:docMk/>
            <pc:sldMk cId="1282622423" sldId="2076138318"/>
            <ac:spMk id="37" creationId="{CF02BEC5-7690-B4BE-38DC-FFE63630C77E}"/>
          </ac:spMkLst>
        </pc:spChg>
        <pc:spChg chg="mod">
          <ac:chgData name="Babatunde Dallas" userId="9b00f059-c1e5-4b36-ab64-3f539b7de0ee" providerId="ADAL" clId="{5E565636-0DCE-4E0E-8E92-687E75800868}" dt="2024-02-07T07:07:29.473" v="1774"/>
          <ac:spMkLst>
            <pc:docMk/>
            <pc:sldMk cId="1282622423" sldId="2076138318"/>
            <ac:spMk id="38" creationId="{B770F048-07BE-5225-4AE3-1AC5E7B25388}"/>
          </ac:spMkLst>
        </pc:spChg>
        <pc:spChg chg="add mod">
          <ac:chgData name="Babatunde Dallas" userId="9b00f059-c1e5-4b36-ab64-3f539b7de0ee" providerId="ADAL" clId="{5E565636-0DCE-4E0E-8E92-687E75800868}" dt="2024-02-07T07:11:07.919" v="1824" actId="1076"/>
          <ac:spMkLst>
            <pc:docMk/>
            <pc:sldMk cId="1282622423" sldId="2076138318"/>
            <ac:spMk id="42" creationId="{6AE9D239-9102-22FC-7069-A8E48DF4E56F}"/>
          </ac:spMkLst>
        </pc:spChg>
        <pc:spChg chg="add mod">
          <ac:chgData name="Babatunde Dallas" userId="9b00f059-c1e5-4b36-ab64-3f539b7de0ee" providerId="ADAL" clId="{5E565636-0DCE-4E0E-8E92-687E75800868}" dt="2024-02-07T07:10:54.848" v="1821" actId="1076"/>
          <ac:spMkLst>
            <pc:docMk/>
            <pc:sldMk cId="1282622423" sldId="2076138318"/>
            <ac:spMk id="44" creationId="{36B29E7B-F7D9-5441-C9E8-CD5A953FC400}"/>
          </ac:spMkLst>
        </pc:spChg>
        <pc:grpChg chg="add mod">
          <ac:chgData name="Babatunde Dallas" userId="9b00f059-c1e5-4b36-ab64-3f539b7de0ee" providerId="ADAL" clId="{5E565636-0DCE-4E0E-8E92-687E75800868}" dt="2024-02-07T07:08:45.407" v="1795" actId="1076"/>
          <ac:grpSpMkLst>
            <pc:docMk/>
            <pc:sldMk cId="1282622423" sldId="2076138318"/>
            <ac:grpSpMk id="11" creationId="{85B0B495-E6C4-CB35-77FF-41B8001912C5}"/>
          </ac:grpSpMkLst>
        </pc:grpChg>
        <pc:grpChg chg="add del mod">
          <ac:chgData name="Babatunde Dallas" userId="9b00f059-c1e5-4b36-ab64-3f539b7de0ee" providerId="ADAL" clId="{5E565636-0DCE-4E0E-8E92-687E75800868}" dt="2024-02-07T07:06:57.493" v="1773" actId="478"/>
          <ac:grpSpMkLst>
            <pc:docMk/>
            <pc:sldMk cId="1282622423" sldId="2076138318"/>
            <ac:grpSpMk id="26" creationId="{2C7B5081-7FFF-F7CA-E8CE-CA1ECF5102B6}"/>
          </ac:grpSpMkLst>
        </pc:grpChg>
        <pc:grpChg chg="add del mod">
          <ac:chgData name="Babatunde Dallas" userId="9b00f059-c1e5-4b36-ab64-3f539b7de0ee" providerId="ADAL" clId="{5E565636-0DCE-4E0E-8E92-687E75800868}" dt="2024-02-07T07:10:56.454" v="1822" actId="478"/>
          <ac:grpSpMkLst>
            <pc:docMk/>
            <pc:sldMk cId="1282622423" sldId="2076138318"/>
            <ac:grpSpMk id="33" creationId="{2D09C9FB-9E76-72AE-A228-34C1FE68A522}"/>
          </ac:grpSpMkLst>
        </pc:grpChg>
        <pc:picChg chg="add mod">
          <ac:chgData name="Babatunde Dallas" userId="9b00f059-c1e5-4b36-ab64-3f539b7de0ee" providerId="ADAL" clId="{5E565636-0DCE-4E0E-8E92-687E75800868}" dt="2024-02-07T07:09:57.951" v="1801" actId="1076"/>
          <ac:picMkLst>
            <pc:docMk/>
            <pc:sldMk cId="1282622423" sldId="2076138318"/>
            <ac:picMk id="8" creationId="{960E2BE4-61AB-17C4-2F16-CCB16FE40209}"/>
          </ac:picMkLst>
        </pc:picChg>
        <pc:picChg chg="add del mod">
          <ac:chgData name="Babatunde Dallas" userId="9b00f059-c1e5-4b36-ab64-3f539b7de0ee" providerId="ADAL" clId="{5E565636-0DCE-4E0E-8E92-687E75800868}" dt="2024-02-07T07:03:41.126" v="1748" actId="478"/>
          <ac:picMkLst>
            <pc:docMk/>
            <pc:sldMk cId="1282622423" sldId="2076138318"/>
            <ac:picMk id="10" creationId="{916A6A8C-DD69-1A70-D19E-FA0A3C18624F}"/>
          </ac:picMkLst>
        </pc:picChg>
        <pc:picChg chg="mod">
          <ac:chgData name="Babatunde Dallas" userId="9b00f059-c1e5-4b36-ab64-3f539b7de0ee" providerId="ADAL" clId="{5E565636-0DCE-4E0E-8E92-687E75800868}" dt="2024-02-07T07:08:45.407" v="1795" actId="1076"/>
          <ac:picMkLst>
            <pc:docMk/>
            <pc:sldMk cId="1282622423" sldId="2076138318"/>
            <ac:picMk id="14" creationId="{14846EC6-91D7-EE54-A9CE-A3C22A5EC317}"/>
          </ac:picMkLst>
        </pc:picChg>
        <pc:picChg chg="mod">
          <ac:chgData name="Babatunde Dallas" userId="9b00f059-c1e5-4b36-ab64-3f539b7de0ee" providerId="ADAL" clId="{5E565636-0DCE-4E0E-8E92-687E75800868}" dt="2024-02-07T07:08:45.407" v="1795" actId="1076"/>
          <ac:picMkLst>
            <pc:docMk/>
            <pc:sldMk cId="1282622423" sldId="2076138318"/>
            <ac:picMk id="17" creationId="{48B915F2-05B8-61FD-0203-11DB31CEB2F3}"/>
          </ac:picMkLst>
        </pc:picChg>
        <pc:picChg chg="del mod">
          <ac:chgData name="Babatunde Dallas" userId="9b00f059-c1e5-4b36-ab64-3f539b7de0ee" providerId="ADAL" clId="{5E565636-0DCE-4E0E-8E92-687E75800868}" dt="2024-02-07T07:05:00.986" v="1759" actId="478"/>
          <ac:picMkLst>
            <pc:docMk/>
            <pc:sldMk cId="1282622423" sldId="2076138318"/>
            <ac:picMk id="19" creationId="{631508F7-6A41-F91B-1D1F-D43997874DE5}"/>
          </ac:picMkLst>
        </pc:picChg>
        <pc:picChg chg="mod">
          <ac:chgData name="Babatunde Dallas" userId="9b00f059-c1e5-4b36-ab64-3f539b7de0ee" providerId="ADAL" clId="{5E565636-0DCE-4E0E-8E92-687E75800868}" dt="2024-02-07T07:08:45.407" v="1795" actId="1076"/>
          <ac:picMkLst>
            <pc:docMk/>
            <pc:sldMk cId="1282622423" sldId="2076138318"/>
            <ac:picMk id="20" creationId="{E8FD3D74-D63B-D0D8-707D-9C7C9DBF8CF6}"/>
          </ac:picMkLst>
        </pc:picChg>
        <pc:picChg chg="add mod">
          <ac:chgData name="Babatunde Dallas" userId="9b00f059-c1e5-4b36-ab64-3f539b7de0ee" providerId="ADAL" clId="{5E565636-0DCE-4E0E-8E92-687E75800868}" dt="2024-02-07T07:11:07.919" v="1824" actId="1076"/>
          <ac:picMkLst>
            <pc:docMk/>
            <pc:sldMk cId="1282622423" sldId="2076138318"/>
            <ac:picMk id="21" creationId="{571953CC-474A-0BCD-2A1A-8E5E49E9414E}"/>
          </ac:picMkLst>
        </pc:picChg>
        <pc:picChg chg="add mod">
          <ac:chgData name="Babatunde Dallas" userId="9b00f059-c1e5-4b36-ab64-3f539b7de0ee" providerId="ADAL" clId="{5E565636-0DCE-4E0E-8E92-687E75800868}" dt="2024-02-07T07:06:45.132" v="1771"/>
          <ac:picMkLst>
            <pc:docMk/>
            <pc:sldMk cId="1282622423" sldId="2076138318"/>
            <ac:picMk id="25" creationId="{EA052718-34A1-F3B7-7D5C-0FF5BBEBBF4F}"/>
          </ac:picMkLst>
        </pc:picChg>
        <pc:picChg chg="mod">
          <ac:chgData name="Babatunde Dallas" userId="9b00f059-c1e5-4b36-ab64-3f539b7de0ee" providerId="ADAL" clId="{5E565636-0DCE-4E0E-8E92-687E75800868}" dt="2024-02-07T07:06:53.209" v="1772"/>
          <ac:picMkLst>
            <pc:docMk/>
            <pc:sldMk cId="1282622423" sldId="2076138318"/>
            <ac:picMk id="32" creationId="{A9A9DAD3-F784-655D-D39A-CF985213C30D}"/>
          </ac:picMkLst>
        </pc:picChg>
        <pc:picChg chg="mod">
          <ac:chgData name="Babatunde Dallas" userId="9b00f059-c1e5-4b36-ab64-3f539b7de0ee" providerId="ADAL" clId="{5E565636-0DCE-4E0E-8E92-687E75800868}" dt="2024-02-07T07:07:29.473" v="1774"/>
          <ac:picMkLst>
            <pc:docMk/>
            <pc:sldMk cId="1282622423" sldId="2076138318"/>
            <ac:picMk id="39" creationId="{E1BDFD69-50F6-6FBD-12A9-63999E96EAA7}"/>
          </ac:picMkLst>
        </pc:picChg>
        <pc:picChg chg="add mod">
          <ac:chgData name="Babatunde Dallas" userId="9b00f059-c1e5-4b36-ab64-3f539b7de0ee" providerId="ADAL" clId="{5E565636-0DCE-4E0E-8E92-687E75800868}" dt="2024-02-07T07:11:07.919" v="1824" actId="1076"/>
          <ac:picMkLst>
            <pc:docMk/>
            <pc:sldMk cId="1282622423" sldId="2076138318"/>
            <ac:picMk id="40" creationId="{0EE5C5F3-B72C-3F68-D108-BEFAADB363BA}"/>
          </ac:picMkLst>
        </pc:picChg>
      </pc:sldChg>
      <pc:sldChg chg="add">
        <pc:chgData name="Babatunde Dallas" userId="9b00f059-c1e5-4b36-ab64-3f539b7de0ee" providerId="ADAL" clId="{5E565636-0DCE-4E0E-8E92-687E75800868}" dt="2024-02-07T07:18:57.162" v="1825"/>
        <pc:sldMkLst>
          <pc:docMk/>
          <pc:sldMk cId="2060423749" sldId="2076138319"/>
        </pc:sldMkLst>
      </pc:sldChg>
      <pc:sldChg chg="addSp delSp modSp add mod ord">
        <pc:chgData name="Babatunde Dallas" userId="9b00f059-c1e5-4b36-ab64-3f539b7de0ee" providerId="ADAL" clId="{5E565636-0DCE-4E0E-8E92-687E75800868}" dt="2024-02-09T03:08:58.579" v="2024" actId="20577"/>
        <pc:sldMkLst>
          <pc:docMk/>
          <pc:sldMk cId="3820755747" sldId="2076138320"/>
        </pc:sldMkLst>
        <pc:spChg chg="mod">
          <ac:chgData name="Babatunde Dallas" userId="9b00f059-c1e5-4b36-ab64-3f539b7de0ee" providerId="ADAL" clId="{5E565636-0DCE-4E0E-8E92-687E75800868}" dt="2024-02-09T03:08:58.579" v="2024" actId="20577"/>
          <ac:spMkLst>
            <pc:docMk/>
            <pc:sldMk cId="3820755747" sldId="2076138320"/>
            <ac:spMk id="2" creationId="{9D4FB4DA-C809-A57E-BACE-D775D17DC007}"/>
          </ac:spMkLst>
        </pc:spChg>
        <pc:picChg chg="add mod">
          <ac:chgData name="Babatunde Dallas" userId="9b00f059-c1e5-4b36-ab64-3f539b7de0ee" providerId="ADAL" clId="{5E565636-0DCE-4E0E-8E92-687E75800868}" dt="2024-02-09T01:44:42.909" v="1923" actId="1076"/>
          <ac:picMkLst>
            <pc:docMk/>
            <pc:sldMk cId="3820755747" sldId="2076138320"/>
            <ac:picMk id="4" creationId="{DBEE0D34-654B-6F2A-9E44-127B8E6D9F27}"/>
          </ac:picMkLst>
        </pc:picChg>
        <pc:picChg chg="del">
          <ac:chgData name="Babatunde Dallas" userId="9b00f059-c1e5-4b36-ab64-3f539b7de0ee" providerId="ADAL" clId="{5E565636-0DCE-4E0E-8E92-687E75800868}" dt="2024-02-09T01:44:31.370" v="1914" actId="478"/>
          <ac:picMkLst>
            <pc:docMk/>
            <pc:sldMk cId="3820755747" sldId="2076138320"/>
            <ac:picMk id="6" creationId="{5B500FD0-C133-E086-211F-E46EDA932617}"/>
          </ac:picMkLst>
        </pc:picChg>
      </pc:sldChg>
      <pc:sldChg chg="addSp delSp modSp add mod ord modNotesTx">
        <pc:chgData name="Babatunde Dallas" userId="9b00f059-c1e5-4b36-ab64-3f539b7de0ee" providerId="ADAL" clId="{5E565636-0DCE-4E0E-8E92-687E75800868}" dt="2024-02-09T03:50:47.022" v="2487" actId="478"/>
        <pc:sldMkLst>
          <pc:docMk/>
          <pc:sldMk cId="3237018506" sldId="2076138321"/>
        </pc:sldMkLst>
        <pc:spChg chg="mod">
          <ac:chgData name="Babatunde Dallas" userId="9b00f059-c1e5-4b36-ab64-3f539b7de0ee" providerId="ADAL" clId="{5E565636-0DCE-4E0E-8E92-687E75800868}" dt="2024-02-09T03:50:40.465" v="2485" actId="1076"/>
          <ac:spMkLst>
            <pc:docMk/>
            <pc:sldMk cId="3237018506" sldId="2076138321"/>
            <ac:spMk id="2" creationId="{59F51381-2F34-9C37-76D4-51409FD203E8}"/>
          </ac:spMkLst>
        </pc:spChg>
        <pc:spChg chg="add del mod">
          <ac:chgData name="Babatunde Dallas" userId="9b00f059-c1e5-4b36-ab64-3f539b7de0ee" providerId="ADAL" clId="{5E565636-0DCE-4E0E-8E92-687E75800868}" dt="2024-02-09T03:50:47.022" v="2487" actId="478"/>
          <ac:spMkLst>
            <pc:docMk/>
            <pc:sldMk cId="3237018506" sldId="2076138321"/>
            <ac:spMk id="6" creationId="{ECC26848-34BA-38DC-34B7-DDCA4C26761E}"/>
          </ac:spMkLst>
        </pc:spChg>
        <pc:picChg chg="del">
          <ac:chgData name="Babatunde Dallas" userId="9b00f059-c1e5-4b36-ab64-3f539b7de0ee" providerId="ADAL" clId="{5E565636-0DCE-4E0E-8E92-687E75800868}" dt="2024-02-09T03:01:24.135" v="1925" actId="478"/>
          <ac:picMkLst>
            <pc:docMk/>
            <pc:sldMk cId="3237018506" sldId="2076138321"/>
            <ac:picMk id="4" creationId="{A058FED0-AFD2-00BE-653B-6D80945DCDF8}"/>
          </ac:picMkLst>
        </pc:picChg>
        <pc:picChg chg="add mod">
          <ac:chgData name="Babatunde Dallas" userId="9b00f059-c1e5-4b36-ab64-3f539b7de0ee" providerId="ADAL" clId="{5E565636-0DCE-4E0E-8E92-687E75800868}" dt="2024-02-09T03:01:26.399" v="1927" actId="1076"/>
          <ac:picMkLst>
            <pc:docMk/>
            <pc:sldMk cId="3237018506" sldId="2076138321"/>
            <ac:picMk id="5" creationId="{953C8D60-30AD-F1E1-4E76-5E34312B4F44}"/>
          </ac:picMkLst>
        </pc:picChg>
      </pc:sldChg>
      <pc:sldChg chg="addSp delSp modSp add mod ord">
        <pc:chgData name="Babatunde Dallas" userId="9b00f059-c1e5-4b36-ab64-3f539b7de0ee" providerId="ADAL" clId="{5E565636-0DCE-4E0E-8E92-687E75800868}" dt="2024-02-09T03:10:37.644" v="2066"/>
        <pc:sldMkLst>
          <pc:docMk/>
          <pc:sldMk cId="3357847214" sldId="2076138322"/>
        </pc:sldMkLst>
        <pc:spChg chg="del">
          <ac:chgData name="Babatunde Dallas" userId="9b00f059-c1e5-4b36-ab64-3f539b7de0ee" providerId="ADAL" clId="{5E565636-0DCE-4E0E-8E92-687E75800868}" dt="2024-02-09T03:10:37.107" v="2065" actId="478"/>
          <ac:spMkLst>
            <pc:docMk/>
            <pc:sldMk cId="3357847214" sldId="2076138322"/>
            <ac:spMk id="2" creationId="{5C04A785-CDBA-E6D5-0B6E-1FDC45686E4B}"/>
          </ac:spMkLst>
        </pc:spChg>
        <pc:spChg chg="add mod">
          <ac:chgData name="Babatunde Dallas" userId="9b00f059-c1e5-4b36-ab64-3f539b7de0ee" providerId="ADAL" clId="{5E565636-0DCE-4E0E-8E92-687E75800868}" dt="2024-02-09T03:10:37.644" v="2066"/>
          <ac:spMkLst>
            <pc:docMk/>
            <pc:sldMk cId="3357847214" sldId="2076138322"/>
            <ac:spMk id="6" creationId="{921E9682-8FF0-3E4D-C5A5-85D877151B35}"/>
          </ac:spMkLst>
        </pc:spChg>
        <pc:picChg chg="add mod">
          <ac:chgData name="Babatunde Dallas" userId="9b00f059-c1e5-4b36-ab64-3f539b7de0ee" providerId="ADAL" clId="{5E565636-0DCE-4E0E-8E92-687E75800868}" dt="2024-02-09T03:03:36.494" v="1931" actId="1076"/>
          <ac:picMkLst>
            <pc:docMk/>
            <pc:sldMk cId="3357847214" sldId="2076138322"/>
            <ac:picMk id="4" creationId="{9FFCBD28-2F74-3447-40D1-041B6892E5BC}"/>
          </ac:picMkLst>
        </pc:picChg>
        <pc:picChg chg="del">
          <ac:chgData name="Babatunde Dallas" userId="9b00f059-c1e5-4b36-ab64-3f539b7de0ee" providerId="ADAL" clId="{5E565636-0DCE-4E0E-8E92-687E75800868}" dt="2024-02-09T03:03:31.729" v="1929" actId="478"/>
          <ac:picMkLst>
            <pc:docMk/>
            <pc:sldMk cId="3357847214" sldId="2076138322"/>
            <ac:picMk id="5" creationId="{E57DA3CC-70B3-1AF5-E3AA-C7EEA5602447}"/>
          </ac:picMkLst>
        </pc:picChg>
      </pc:sldChg>
      <pc:sldChg chg="addSp delSp modSp add mod modNotesTx">
        <pc:chgData name="Babatunde Dallas" userId="9b00f059-c1e5-4b36-ab64-3f539b7de0ee" providerId="ADAL" clId="{5E565636-0DCE-4E0E-8E92-687E75800868}" dt="2024-02-09T04:13:29.405" v="2495" actId="20577"/>
        <pc:sldMkLst>
          <pc:docMk/>
          <pc:sldMk cId="856277695" sldId="2076138323"/>
        </pc:sldMkLst>
        <pc:spChg chg="mod">
          <ac:chgData name="Babatunde Dallas" userId="9b00f059-c1e5-4b36-ab64-3f539b7de0ee" providerId="ADAL" clId="{5E565636-0DCE-4E0E-8E92-687E75800868}" dt="2024-02-09T03:18:30.250" v="2143" actId="33524"/>
          <ac:spMkLst>
            <pc:docMk/>
            <pc:sldMk cId="856277695" sldId="2076138323"/>
            <ac:spMk id="2" creationId="{A20E8F48-4B95-57EC-4EBD-890563575FFB}"/>
          </ac:spMkLst>
        </pc:spChg>
        <pc:spChg chg="add del mod">
          <ac:chgData name="Babatunde Dallas" userId="9b00f059-c1e5-4b36-ab64-3f539b7de0ee" providerId="ADAL" clId="{5E565636-0DCE-4E0E-8E92-687E75800868}" dt="2024-02-09T03:20:54.303" v="2202"/>
          <ac:spMkLst>
            <pc:docMk/>
            <pc:sldMk cId="856277695" sldId="2076138323"/>
            <ac:spMk id="10" creationId="{62DB6E2C-7A9D-252A-4A41-D6BBE2694FCF}"/>
          </ac:spMkLst>
        </pc:spChg>
        <pc:spChg chg="add mod">
          <ac:chgData name="Babatunde Dallas" userId="9b00f059-c1e5-4b36-ab64-3f539b7de0ee" providerId="ADAL" clId="{5E565636-0DCE-4E0E-8E92-687E75800868}" dt="2024-02-09T04:13:29.405" v="2495" actId="20577"/>
          <ac:spMkLst>
            <pc:docMk/>
            <pc:sldMk cId="856277695" sldId="2076138323"/>
            <ac:spMk id="12" creationId="{A2634F7A-1747-F4C6-8CFB-FFE13AE5ABB3}"/>
          </ac:spMkLst>
        </pc:spChg>
        <pc:picChg chg="add del mod">
          <ac:chgData name="Babatunde Dallas" userId="9b00f059-c1e5-4b36-ab64-3f539b7de0ee" providerId="ADAL" clId="{5E565636-0DCE-4E0E-8E92-687E75800868}" dt="2024-02-09T03:12:10.604" v="2079" actId="478"/>
          <ac:picMkLst>
            <pc:docMk/>
            <pc:sldMk cId="856277695" sldId="2076138323"/>
            <ac:picMk id="3" creationId="{2E683797-A249-5605-D0A9-186FCE91CD8B}"/>
          </ac:picMkLst>
        </pc:picChg>
        <pc:picChg chg="del">
          <ac:chgData name="Babatunde Dallas" userId="9b00f059-c1e5-4b36-ab64-3f539b7de0ee" providerId="ADAL" clId="{5E565636-0DCE-4E0E-8E92-687E75800868}" dt="2024-02-09T03:10:43.184" v="2067" actId="478"/>
          <ac:picMkLst>
            <pc:docMk/>
            <pc:sldMk cId="856277695" sldId="2076138323"/>
            <ac:picMk id="4" creationId="{6A058267-DA04-E26E-17CA-61DCCAD20472}"/>
          </ac:picMkLst>
        </pc:picChg>
        <pc:picChg chg="add mod">
          <ac:chgData name="Babatunde Dallas" userId="9b00f059-c1e5-4b36-ab64-3f539b7de0ee" providerId="ADAL" clId="{5E565636-0DCE-4E0E-8E92-687E75800868}" dt="2024-02-09T03:12:31.393" v="2083" actId="14100"/>
          <ac:picMkLst>
            <pc:docMk/>
            <pc:sldMk cId="856277695" sldId="2076138323"/>
            <ac:picMk id="6" creationId="{349E8994-48A0-8730-8FEF-60B6D5374754}"/>
          </ac:picMkLst>
        </pc:picChg>
        <pc:picChg chg="add mod">
          <ac:chgData name="Babatunde Dallas" userId="9b00f059-c1e5-4b36-ab64-3f539b7de0ee" providerId="ADAL" clId="{5E565636-0DCE-4E0E-8E92-687E75800868}" dt="2024-02-09T03:12:47.015" v="2086" actId="1076"/>
          <ac:picMkLst>
            <pc:docMk/>
            <pc:sldMk cId="856277695" sldId="2076138323"/>
            <ac:picMk id="7" creationId="{16F53C3A-9EDF-375A-6850-4C0708063DBF}"/>
          </ac:picMkLst>
        </pc:picChg>
        <pc:picChg chg="add mod">
          <ac:chgData name="Babatunde Dallas" userId="9b00f059-c1e5-4b36-ab64-3f539b7de0ee" providerId="ADAL" clId="{5E565636-0DCE-4E0E-8E92-687E75800868}" dt="2024-02-09T03:21:46.137" v="2216" actId="14100"/>
          <ac:picMkLst>
            <pc:docMk/>
            <pc:sldMk cId="856277695" sldId="2076138323"/>
            <ac:picMk id="13" creationId="{F814A707-8400-C734-2778-4E9FC303DD31}"/>
          </ac:picMkLst>
        </pc:picChg>
      </pc:sldChg>
      <pc:sldChg chg="add del">
        <pc:chgData name="Babatunde Dallas" userId="9b00f059-c1e5-4b36-ab64-3f539b7de0ee" providerId="ADAL" clId="{5E565636-0DCE-4E0E-8E92-687E75800868}" dt="2024-02-09T03:28:06.084" v="2218" actId="47"/>
        <pc:sldMkLst>
          <pc:docMk/>
          <pc:sldMk cId="3004882308" sldId="2076138324"/>
        </pc:sldMkLst>
      </pc:sldChg>
      <pc:sldChg chg="addSp delSp modSp add del mod">
        <pc:chgData name="Babatunde Dallas" userId="9b00f059-c1e5-4b36-ab64-3f539b7de0ee" providerId="ADAL" clId="{5E565636-0DCE-4E0E-8E92-687E75800868}" dt="2024-02-09T03:32:32.984" v="2287" actId="47"/>
        <pc:sldMkLst>
          <pc:docMk/>
          <pc:sldMk cId="3323239565" sldId="2076138324"/>
        </pc:sldMkLst>
        <pc:spChg chg="mod">
          <ac:chgData name="Babatunde Dallas" userId="9b00f059-c1e5-4b36-ab64-3f539b7de0ee" providerId="ADAL" clId="{5E565636-0DCE-4E0E-8E92-687E75800868}" dt="2024-02-09T03:29:19.098" v="2277" actId="20577"/>
          <ac:spMkLst>
            <pc:docMk/>
            <pc:sldMk cId="3323239565" sldId="2076138324"/>
            <ac:spMk id="2" creationId="{8FA80007-A9B7-0919-FA53-A154FB74A9D8}"/>
          </ac:spMkLst>
        </pc:spChg>
        <pc:picChg chg="add mod">
          <ac:chgData name="Babatunde Dallas" userId="9b00f059-c1e5-4b36-ab64-3f539b7de0ee" providerId="ADAL" clId="{5E565636-0DCE-4E0E-8E92-687E75800868}" dt="2024-02-09T03:29:32.559" v="2279" actId="14100"/>
          <ac:picMkLst>
            <pc:docMk/>
            <pc:sldMk cId="3323239565" sldId="2076138324"/>
            <ac:picMk id="4" creationId="{82C0D333-52BC-6A5F-43CC-99C44E1E2DFE}"/>
          </ac:picMkLst>
        </pc:picChg>
        <pc:picChg chg="del">
          <ac:chgData name="Babatunde Dallas" userId="9b00f059-c1e5-4b36-ab64-3f539b7de0ee" providerId="ADAL" clId="{5E565636-0DCE-4E0E-8E92-687E75800868}" dt="2024-02-09T03:28:12.657" v="2220" actId="478"/>
          <ac:picMkLst>
            <pc:docMk/>
            <pc:sldMk cId="3323239565" sldId="2076138324"/>
            <ac:picMk id="6" creationId="{B681B533-C4CD-AC27-BBAC-D5804DCB989C}"/>
          </ac:picMkLst>
        </pc:picChg>
      </pc:sldChg>
      <pc:sldChg chg="addSp delSp modSp add mod">
        <pc:chgData name="Babatunde Dallas" userId="9b00f059-c1e5-4b36-ab64-3f539b7de0ee" providerId="ADAL" clId="{5E565636-0DCE-4E0E-8E92-687E75800868}" dt="2024-02-09T03:32:41.290" v="2291" actId="14100"/>
        <pc:sldMkLst>
          <pc:docMk/>
          <pc:sldMk cId="4106135564" sldId="2076138325"/>
        </pc:sldMkLst>
        <pc:picChg chg="del">
          <ac:chgData name="Babatunde Dallas" userId="9b00f059-c1e5-4b36-ab64-3f539b7de0ee" providerId="ADAL" clId="{5E565636-0DCE-4E0E-8E92-687E75800868}" dt="2024-02-09T03:29:42.537" v="2281" actId="478"/>
          <ac:picMkLst>
            <pc:docMk/>
            <pc:sldMk cId="4106135564" sldId="2076138325"/>
            <ac:picMk id="4" creationId="{5E9C7329-820F-23C6-071B-21B931FFA277}"/>
          </ac:picMkLst>
        </pc:picChg>
        <pc:picChg chg="add del mod">
          <ac:chgData name="Babatunde Dallas" userId="9b00f059-c1e5-4b36-ab64-3f539b7de0ee" providerId="ADAL" clId="{5E565636-0DCE-4E0E-8E92-687E75800868}" dt="2024-02-09T03:32:34.965" v="2288" actId="478"/>
          <ac:picMkLst>
            <pc:docMk/>
            <pc:sldMk cId="4106135564" sldId="2076138325"/>
            <ac:picMk id="5" creationId="{555E224A-7749-758F-695E-112A805C9D51}"/>
          </ac:picMkLst>
        </pc:picChg>
        <pc:picChg chg="add mod">
          <ac:chgData name="Babatunde Dallas" userId="9b00f059-c1e5-4b36-ab64-3f539b7de0ee" providerId="ADAL" clId="{5E565636-0DCE-4E0E-8E92-687E75800868}" dt="2024-02-09T03:32:41.290" v="2291" actId="14100"/>
          <ac:picMkLst>
            <pc:docMk/>
            <pc:sldMk cId="4106135564" sldId="2076138325"/>
            <ac:picMk id="7" creationId="{83F38D8D-0973-7E94-CF30-4A92FFCCEB7D}"/>
          </ac:picMkLst>
        </pc:picChg>
      </pc:sldChg>
      <pc:sldChg chg="addSp delSp modSp add mod">
        <pc:chgData name="Babatunde Dallas" userId="9b00f059-c1e5-4b36-ab64-3f539b7de0ee" providerId="ADAL" clId="{5E565636-0DCE-4E0E-8E92-687E75800868}" dt="2024-02-09T03:36:05.624" v="2337" actId="20577"/>
        <pc:sldMkLst>
          <pc:docMk/>
          <pc:sldMk cId="2082056433" sldId="2076138326"/>
        </pc:sldMkLst>
        <pc:spChg chg="mod">
          <ac:chgData name="Babatunde Dallas" userId="9b00f059-c1e5-4b36-ab64-3f539b7de0ee" providerId="ADAL" clId="{5E565636-0DCE-4E0E-8E92-687E75800868}" dt="2024-02-09T03:36:05.624" v="2337" actId="20577"/>
          <ac:spMkLst>
            <pc:docMk/>
            <pc:sldMk cId="2082056433" sldId="2076138326"/>
            <ac:spMk id="2" creationId="{39707056-5787-6F63-2D17-90F9F9E8D9F7}"/>
          </ac:spMkLst>
        </pc:spChg>
        <pc:spChg chg="add del mod">
          <ac:chgData name="Babatunde Dallas" userId="9b00f059-c1e5-4b36-ab64-3f539b7de0ee" providerId="ADAL" clId="{5E565636-0DCE-4E0E-8E92-687E75800868}" dt="2024-02-09T03:34:45.075" v="2308" actId="478"/>
          <ac:spMkLst>
            <pc:docMk/>
            <pc:sldMk cId="2082056433" sldId="2076138326"/>
            <ac:spMk id="3" creationId="{86D487D5-153D-5112-241D-2E8C9CC584E9}"/>
          </ac:spMkLst>
        </pc:spChg>
        <pc:spChg chg="add del mod">
          <ac:chgData name="Babatunde Dallas" userId="9b00f059-c1e5-4b36-ab64-3f539b7de0ee" providerId="ADAL" clId="{5E565636-0DCE-4E0E-8E92-687E75800868}" dt="2024-02-09T03:34:00.779" v="2300" actId="478"/>
          <ac:spMkLst>
            <pc:docMk/>
            <pc:sldMk cId="2082056433" sldId="2076138326"/>
            <ac:spMk id="4" creationId="{272443D7-776C-3A99-8482-48C45D0D3310}"/>
          </ac:spMkLst>
        </pc:spChg>
        <pc:spChg chg="add mod">
          <ac:chgData name="Babatunde Dallas" userId="9b00f059-c1e5-4b36-ab64-3f539b7de0ee" providerId="ADAL" clId="{5E565636-0DCE-4E0E-8E92-687E75800868}" dt="2024-02-09T03:35:30.251" v="2329" actId="14100"/>
          <ac:spMkLst>
            <pc:docMk/>
            <pc:sldMk cId="2082056433" sldId="2076138326"/>
            <ac:spMk id="5" creationId="{857A4CBE-A7DD-5EEE-32EF-A0E6B80FBF5A}"/>
          </ac:spMkLst>
        </pc:spChg>
        <pc:picChg chg="add mod">
          <ac:chgData name="Babatunde Dallas" userId="9b00f059-c1e5-4b36-ab64-3f539b7de0ee" providerId="ADAL" clId="{5E565636-0DCE-4E0E-8E92-687E75800868}" dt="2024-02-09T03:35:51.415" v="2336" actId="14100"/>
          <ac:picMkLst>
            <pc:docMk/>
            <pc:sldMk cId="2082056433" sldId="2076138326"/>
            <ac:picMk id="6" creationId="{2D1662C9-0289-D07C-7881-461A4B03F471}"/>
          </ac:picMkLst>
        </pc:picChg>
        <pc:picChg chg="del">
          <ac:chgData name="Babatunde Dallas" userId="9b00f059-c1e5-4b36-ab64-3f539b7de0ee" providerId="ADAL" clId="{5E565636-0DCE-4E0E-8E92-687E75800868}" dt="2024-02-09T03:32:47.540" v="2293" actId="478"/>
          <ac:picMkLst>
            <pc:docMk/>
            <pc:sldMk cId="2082056433" sldId="2076138326"/>
            <ac:picMk id="7" creationId="{A433144F-7FAA-8745-2B29-B5B0031D2B85}"/>
          </ac:picMkLst>
        </pc:picChg>
      </pc:sldChg>
      <pc:sldChg chg="addSp delSp modSp add mod">
        <pc:chgData name="Babatunde Dallas" userId="9b00f059-c1e5-4b36-ab64-3f539b7de0ee" providerId="ADAL" clId="{5E565636-0DCE-4E0E-8E92-687E75800868}" dt="2024-02-09T03:38:09.212" v="2391" actId="14100"/>
        <pc:sldMkLst>
          <pc:docMk/>
          <pc:sldMk cId="3924321403" sldId="2076138327"/>
        </pc:sldMkLst>
        <pc:spChg chg="mod">
          <ac:chgData name="Babatunde Dallas" userId="9b00f059-c1e5-4b36-ab64-3f539b7de0ee" providerId="ADAL" clId="{5E565636-0DCE-4E0E-8E92-687E75800868}" dt="2024-02-09T03:37:04.857" v="2346" actId="20577"/>
          <ac:spMkLst>
            <pc:docMk/>
            <pc:sldMk cId="3924321403" sldId="2076138327"/>
            <ac:spMk id="2" creationId="{F0329345-61BB-FE75-125C-AD428078590B}"/>
          </ac:spMkLst>
        </pc:spChg>
        <pc:spChg chg="del">
          <ac:chgData name="Babatunde Dallas" userId="9b00f059-c1e5-4b36-ab64-3f539b7de0ee" providerId="ADAL" clId="{5E565636-0DCE-4E0E-8E92-687E75800868}" dt="2024-02-09T03:36:15.398" v="2339" actId="478"/>
          <ac:spMkLst>
            <pc:docMk/>
            <pc:sldMk cId="3924321403" sldId="2076138327"/>
            <ac:spMk id="5" creationId="{6592AEA6-30F4-13FF-3887-E37741A869DA}"/>
          </ac:spMkLst>
        </pc:spChg>
        <pc:picChg chg="del">
          <ac:chgData name="Babatunde Dallas" userId="9b00f059-c1e5-4b36-ab64-3f539b7de0ee" providerId="ADAL" clId="{5E565636-0DCE-4E0E-8E92-687E75800868}" dt="2024-02-09T03:36:32.535" v="2341" actId="478"/>
          <ac:picMkLst>
            <pc:docMk/>
            <pc:sldMk cId="3924321403" sldId="2076138327"/>
            <ac:picMk id="6" creationId="{BCBF5498-354E-F392-9365-C7FC9684D766}"/>
          </ac:picMkLst>
        </pc:picChg>
        <pc:picChg chg="add mod">
          <ac:chgData name="Babatunde Dallas" userId="9b00f059-c1e5-4b36-ab64-3f539b7de0ee" providerId="ADAL" clId="{5E565636-0DCE-4E0E-8E92-687E75800868}" dt="2024-02-09T03:38:09.212" v="2391" actId="14100"/>
          <ac:picMkLst>
            <pc:docMk/>
            <pc:sldMk cId="3924321403" sldId="2076138327"/>
            <ac:picMk id="1026" creationId="{11A41E8A-85C6-5393-B607-56F71440FAAE}"/>
          </ac:picMkLst>
        </pc:picChg>
      </pc:sldChg>
      <pc:sldMasterChg chg="delSldLayout">
        <pc:chgData name="Babatunde Dallas" userId="9b00f059-c1e5-4b36-ab64-3f539b7de0ee" providerId="ADAL" clId="{5E565636-0DCE-4E0E-8E92-687E75800868}" dt="2024-02-05T03:27:05.293" v="330" actId="47"/>
        <pc:sldMasterMkLst>
          <pc:docMk/>
          <pc:sldMasterMk cId="1262105794" sldId="2147484002"/>
        </pc:sldMasterMkLst>
        <pc:sldLayoutChg chg="del">
          <pc:chgData name="Babatunde Dallas" userId="9b00f059-c1e5-4b36-ab64-3f539b7de0ee" providerId="ADAL" clId="{5E565636-0DCE-4E0E-8E92-687E75800868}" dt="2024-02-05T03:27:05.293" v="330" actId="47"/>
          <pc:sldLayoutMkLst>
            <pc:docMk/>
            <pc:sldMasterMk cId="1262105794" sldId="2147484002"/>
            <pc:sldLayoutMk cId="299713307" sldId="2147484059"/>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02E853-D2C9-6641-AAA0-9BF70C0172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323A853-549D-DA4F-BC5A-BA8038A69A6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9DDF62-029C-9148-A4E6-37DC7E8F417C}" type="datetimeFigureOut">
              <a:rPr lang="en-US" smtClean="0"/>
              <a:t>2/8/2024</a:t>
            </a:fld>
            <a:endParaRPr lang="en-US"/>
          </a:p>
        </p:txBody>
      </p:sp>
      <p:sp>
        <p:nvSpPr>
          <p:cNvPr id="4" name="Footer Placeholder 3">
            <a:extLst>
              <a:ext uri="{FF2B5EF4-FFF2-40B4-BE49-F238E27FC236}">
                <a16:creationId xmlns:a16="http://schemas.microsoft.com/office/drawing/2014/main" id="{CAF7F322-0135-3B44-871E-AFA8AE8ED5E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BC5BCA6-6074-8B48-B1C4-D00C1E21D9A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8FABA7-5842-4B46-8F5C-1054290CAE0B}" type="slidenum">
              <a:rPr lang="en-US" smtClean="0"/>
              <a:t>‹#›</a:t>
            </a:fld>
            <a:endParaRPr lang="en-US"/>
          </a:p>
        </p:txBody>
      </p:sp>
    </p:spTree>
    <p:extLst>
      <p:ext uri="{BB962C8B-B14F-4D97-AF65-F5344CB8AC3E}">
        <p14:creationId xmlns:p14="http://schemas.microsoft.com/office/powerpoint/2010/main" val="3934831274"/>
      </p:ext>
    </p:extLst>
  </p:cSld>
  <p:clrMap bg1="lt1" tx1="dk1" bg2="lt2" tx2="dk2" accent1="accent1" accent2="accent2" accent3="accent3" accent4="accent4" accent5="accent5" accent6="accent6" hlink="hlink" folHlink="folHlink"/>
</p:handoutMaster>
</file>

<file path=ppt/media/hdphoto1.wdp>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png>
</file>

<file path=ppt/media/image3.png>
</file>

<file path=ppt/media/image30.jp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jpg>
</file>

<file path=ppt/media/image41.png>
</file>

<file path=ppt/media/image42.png>
</file>

<file path=ppt/media/image43.jpg>
</file>

<file path=ppt/media/image44.png>
</file>

<file path=ppt/media/image45.png>
</file>

<file path=ppt/media/image46.png>
</file>

<file path=ppt/media/image47.png>
</file>

<file path=ppt/media/image48.svg>
</file>

<file path=ppt/media/image49.png>
</file>

<file path=ppt/media/image5.png>
</file>

<file path=ppt/media/image50.png>
</file>

<file path=ppt/media/image51.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86E58A-63DF-4CA4-AB9F-180D5451EA5C}" type="datetimeFigureOut">
              <a:rPr lang="en-US" smtClean="0"/>
              <a:t>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9167B8-44AD-4697-B0C3-60D2F8F6934A}" type="slidenum">
              <a:rPr lang="en-US" smtClean="0"/>
              <a:t>‹#›</a:t>
            </a:fld>
            <a:endParaRPr lang="en-US"/>
          </a:p>
        </p:txBody>
      </p:sp>
    </p:spTree>
    <p:extLst>
      <p:ext uri="{BB962C8B-B14F-4D97-AF65-F5344CB8AC3E}">
        <p14:creationId xmlns:p14="http://schemas.microsoft.com/office/powerpoint/2010/main" val="3714995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7AC689-E794-A62A-2A8F-898E236033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3A5568-A837-A9B7-E718-65E2397160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3C7816-11D0-7CED-9566-DC8866B4CDA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367C4F46-13BF-229C-1753-DBB46234EF0F}"/>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8FCC97E6-3379-F239-71C8-C55B13AB70E0}"/>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F6CD7F1D-932E-EB35-D545-AC402C94C11F}"/>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2/8/2024 9:48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D74BCB12-8F83-53B8-F15D-D566CE055D21}"/>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307542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E8639B-8808-026E-02EB-9DDC8BEA5F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7A1647-FBD1-6CDC-A1F6-F2D9BC03FD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187AA0-F278-0744-AD1E-52DD4F8337C6}"/>
              </a:ext>
            </a:extLst>
          </p:cNvPr>
          <p:cNvSpPr>
            <a:spLocks noGrp="1"/>
          </p:cNvSpPr>
          <p:nvPr>
            <p:ph type="body" idx="1"/>
          </p:nvPr>
        </p:nvSpPr>
        <p:spPr/>
        <p:txBody>
          <a:bodyPr/>
          <a:lstStyle/>
          <a:p>
            <a:pPr algn="l" rtl="0" fontAlgn="base"/>
            <a:endParaRPr lang="en-US" b="0" i="0" dirty="0">
              <a:solidFill>
                <a:srgbClr val="000000"/>
              </a:solidFill>
              <a:effectLst/>
              <a:latin typeface="Segoe UI" panose="020B0502040204020203" pitchFamily="34" charset="0"/>
            </a:endParaRPr>
          </a:p>
        </p:txBody>
      </p:sp>
      <p:sp>
        <p:nvSpPr>
          <p:cNvPr id="4" name="Slide Number Placeholder 3">
            <a:extLst>
              <a:ext uri="{FF2B5EF4-FFF2-40B4-BE49-F238E27FC236}">
                <a16:creationId xmlns:a16="http://schemas.microsoft.com/office/drawing/2014/main" id="{001B418A-F93A-6418-44A0-5807DECE35F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11021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493860-4F41-007C-51E1-D6CBA7C1C4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201801-7371-03A2-5D14-EE72FBF69E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F9B85B-0FBE-A07E-9BB7-2DEC13DC169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D502E07-730B-E195-5C1D-6E5102E3C56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959595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DC5E74-B229-B2AF-6FFE-4410DFE715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C112D8-4548-BD06-2A72-62C473FC39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01F6B7-9AD9-A135-0EEA-97358982323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74A5C09-2486-9611-CB79-F3A0CC4E08E2}"/>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05325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D7F7D1-3E0B-43C8-A667-7DC2FD910A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810BDE-E7E5-DF4D-0814-9C1EB3E47F8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BE2640-463C-9119-B445-BCB910F1D27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4D8C44A-5C58-973C-8789-AD63A9C2A8E6}"/>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49357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BD3ED-920E-C326-38B1-6558C551F9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0BBFE6-EC79-0EB5-BC8C-2D83EBFC85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74D74B-96FB-1029-44B2-07F4B4EB1D2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AA57123-621A-75D9-F0D5-5DFC7FDAFA41}"/>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41114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61C969-206A-391F-BB9E-6074EB0DB2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52328D-C672-D33A-6EC2-DCE8326329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A24412-16B6-DA79-F328-1F33B04A0484}"/>
              </a:ext>
            </a:extLst>
          </p:cNvPr>
          <p:cNvSpPr>
            <a:spLocks noGrp="1"/>
          </p:cNvSpPr>
          <p:nvPr>
            <p:ph type="body" idx="1"/>
          </p:nvPr>
        </p:nvSpPr>
        <p:spPr/>
        <p:txBody>
          <a:bodyPr/>
          <a:lstStyle/>
          <a:p>
            <a:pPr algn="l" rtl="0" fontAlgn="base"/>
            <a:endParaRPr lang="en-US" b="0" i="0" dirty="0">
              <a:solidFill>
                <a:srgbClr val="000000"/>
              </a:solidFill>
              <a:effectLst/>
              <a:latin typeface="Segoe UI" panose="020B0502040204020203" pitchFamily="34" charset="0"/>
            </a:endParaRPr>
          </a:p>
        </p:txBody>
      </p:sp>
      <p:sp>
        <p:nvSpPr>
          <p:cNvPr id="4" name="Slide Number Placeholder 3">
            <a:extLst>
              <a:ext uri="{FF2B5EF4-FFF2-40B4-BE49-F238E27FC236}">
                <a16:creationId xmlns:a16="http://schemas.microsoft.com/office/drawing/2014/main" id="{62D89397-CF66-ED7F-CB3B-7E48E74F9859}"/>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453071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8D929A-9FBC-81E2-68BE-42AD8E2953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70E71F-BA8F-2901-FFE7-A52C7D1258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40DCC4-3DD3-6F2B-8ADE-474136572012}"/>
              </a:ext>
            </a:extLst>
          </p:cNvPr>
          <p:cNvSpPr>
            <a:spLocks noGrp="1"/>
          </p:cNvSpPr>
          <p:nvPr>
            <p:ph type="body" idx="1"/>
          </p:nvPr>
        </p:nvSpPr>
        <p:spPr/>
        <p:txBody>
          <a:bodyPr/>
          <a:lstStyle/>
          <a:p>
            <a:pPr algn="l" rtl="0" fontAlgn="base"/>
            <a:endParaRPr lang="en-US" b="0" i="0" dirty="0">
              <a:solidFill>
                <a:srgbClr val="000000"/>
              </a:solidFill>
              <a:effectLst/>
              <a:latin typeface="Segoe UI" panose="020B0502040204020203" pitchFamily="34" charset="0"/>
            </a:endParaRPr>
          </a:p>
        </p:txBody>
      </p:sp>
      <p:sp>
        <p:nvSpPr>
          <p:cNvPr id="4" name="Slide Number Placeholder 3">
            <a:extLst>
              <a:ext uri="{FF2B5EF4-FFF2-40B4-BE49-F238E27FC236}">
                <a16:creationId xmlns:a16="http://schemas.microsoft.com/office/drawing/2014/main" id="{6159157B-9A80-7556-5497-C5AB2B3FDDE8}"/>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8534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64CFCE-832F-3963-B922-456C404DB5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8F99AB-033E-6096-E531-27626FDA6F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BC85DD-C067-80EF-A9D4-DAECAC13CF9C}"/>
              </a:ext>
            </a:extLst>
          </p:cNvPr>
          <p:cNvSpPr>
            <a:spLocks noGrp="1"/>
          </p:cNvSpPr>
          <p:nvPr>
            <p:ph type="body" idx="1"/>
          </p:nvPr>
        </p:nvSpPr>
        <p:spPr/>
        <p:txBody>
          <a:bodyPr/>
          <a:lstStyle/>
          <a:p>
            <a:pPr algn="l" rtl="0" fontAlgn="base"/>
            <a:endParaRPr lang="en-US" b="0" i="0" dirty="0">
              <a:solidFill>
                <a:srgbClr val="000000"/>
              </a:solidFill>
              <a:effectLst/>
              <a:latin typeface="Segoe UI" panose="020B0502040204020203" pitchFamily="34" charset="0"/>
            </a:endParaRPr>
          </a:p>
        </p:txBody>
      </p:sp>
      <p:sp>
        <p:nvSpPr>
          <p:cNvPr id="4" name="Slide Number Placeholder 3">
            <a:extLst>
              <a:ext uri="{FF2B5EF4-FFF2-40B4-BE49-F238E27FC236}">
                <a16:creationId xmlns:a16="http://schemas.microsoft.com/office/drawing/2014/main" id="{CA9D64E4-44B2-10B8-F9B6-221E6613B1CA}"/>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9812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066C3A-C8C1-D7A1-AEDC-F649A70D77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584668-B012-0021-E851-07660E9854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3A7F2A-72FF-017D-0B1E-34586855794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5745B57-AE23-50DD-49D3-B31E09450B7D}"/>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7326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BCB89A-8782-24F3-6DA4-5986698E88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646B7B-DF24-EE8E-B112-D65D8476E8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E48218-76EE-7919-8562-134C0353537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F614872-A42F-2ECC-2F13-090CB434BB3E}"/>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9572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F8AA9-C494-C3EE-9344-B5A1426A82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85A134-89BE-EDCF-4FAF-93721FC8159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43C274-0B45-1847-821F-C84FF7A0D879}"/>
              </a:ext>
            </a:extLst>
          </p:cNvPr>
          <p:cNvSpPr>
            <a:spLocks noGrp="1"/>
          </p:cNvSpPr>
          <p:nvPr>
            <p:ph type="body" idx="1"/>
          </p:nvPr>
        </p:nvSpPr>
        <p:spPr/>
        <p:txBody>
          <a:bodyPr/>
          <a:lstStyle/>
          <a:p>
            <a:pPr algn="l" rtl="0" fontAlgn="base"/>
            <a:endParaRPr lang="en-US" b="0" i="0" dirty="0">
              <a:solidFill>
                <a:srgbClr val="000000"/>
              </a:solidFill>
              <a:effectLst/>
              <a:latin typeface="Segoe UI" panose="020B0502040204020203" pitchFamily="34" charset="0"/>
            </a:endParaRPr>
          </a:p>
        </p:txBody>
      </p:sp>
      <p:sp>
        <p:nvSpPr>
          <p:cNvPr id="4" name="Slide Number Placeholder 3">
            <a:extLst>
              <a:ext uri="{FF2B5EF4-FFF2-40B4-BE49-F238E27FC236}">
                <a16:creationId xmlns:a16="http://schemas.microsoft.com/office/drawing/2014/main" id="{E1683211-C4DF-8061-5710-80159C4760CE}"/>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58833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1f0e73361e0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1f0e73361e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4E8285-BEC6-C6DF-1F1B-5DEF7847D3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3F0AAE-F475-2997-64CF-8439A54171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9DCABC-CE8A-877B-2CBA-3385A4078718}"/>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CB49C05F-FBF0-9995-8493-7315B3420426}"/>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29239F75-540F-5514-DE89-F6B1FD0DFFC8}"/>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5EAE9DA-A21C-D820-02FD-DB7942318884}"/>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2/8/2024 9:54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0C969314-8734-B818-6C35-68553149C4CD}"/>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88088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6F2FF1-C5A6-5D82-38D3-AEA85C5588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7535FD-46ED-1CEF-E4D5-FB58B8E4C5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ECF437-27D7-5694-FDF3-CF2F6BA8D512}"/>
              </a:ext>
            </a:extLst>
          </p:cNvPr>
          <p:cNvSpPr>
            <a:spLocks noGrp="1"/>
          </p:cNvSpPr>
          <p:nvPr>
            <p:ph type="body" idx="1"/>
          </p:nvPr>
        </p:nvSpPr>
        <p:spPr/>
        <p:txBody>
          <a:bodyPr/>
          <a:lstStyle/>
          <a:p>
            <a:pPr algn="l" rtl="0" fontAlgn="base"/>
            <a:r>
              <a:rPr lang="en-US" sz="1800" b="0" i="0" dirty="0">
                <a:solidFill>
                  <a:srgbClr val="000000"/>
                </a:solidFill>
                <a:effectLst/>
                <a:latin typeface="Arial Nova" panose="020B0504020202020204" pitchFamily="34" charset="0"/>
              </a:rPr>
              <a:t>Social Capital I: Measurement and Associations with Economic Mobility. Nature 608 (7921): 108-121, 2022.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Arial Nova" panose="020B0504020202020204" pitchFamily="34" charset="0"/>
              </a:rPr>
              <a:t>Social Capital II: Determinants of Economic Connectedness. Nature 608 (7921): 122-134, 2022. </a:t>
            </a:r>
            <a:endParaRPr lang="en-US" b="0" i="0" dirty="0">
              <a:solidFill>
                <a:srgbClr val="000000"/>
              </a:solidFill>
              <a:effectLst/>
              <a:latin typeface="Segoe UI" panose="020B0502040204020203" pitchFamily="34" charset="0"/>
            </a:endParaRPr>
          </a:p>
          <a:p>
            <a:pPr algn="ctr" rtl="0" fontAlgn="base"/>
            <a:r>
              <a:rPr lang="en-US" sz="1800" b="1" i="0" dirty="0">
                <a:solidFill>
                  <a:srgbClr val="000000"/>
                </a:solidFill>
                <a:effectLst/>
                <a:latin typeface="Arial Nova" panose="020B0504020202020204" pitchFamily="34" charset="0"/>
              </a:rPr>
              <a:t>Authors:</a:t>
            </a:r>
            <a:r>
              <a:rPr lang="en-US" sz="1800" b="0" i="0" dirty="0">
                <a:solidFill>
                  <a:srgbClr val="000000"/>
                </a:solidFill>
                <a:effectLst/>
                <a:latin typeface="Arial Nova" panose="020B050402020202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Arial Nova" panose="020B0504020202020204" pitchFamily="34" charset="0"/>
              </a:rPr>
              <a:t>Chetty, Raj, Matthew O. Jackson, Theresa </a:t>
            </a:r>
            <a:r>
              <a:rPr lang="en-US" sz="1800" b="0" i="0" dirty="0" err="1">
                <a:solidFill>
                  <a:srgbClr val="000000"/>
                </a:solidFill>
                <a:effectLst/>
                <a:latin typeface="Arial Nova" panose="020B0504020202020204" pitchFamily="34" charset="0"/>
              </a:rPr>
              <a:t>Kuchler</a:t>
            </a:r>
            <a:r>
              <a:rPr lang="en-US" sz="1800" b="0" i="0" dirty="0">
                <a:solidFill>
                  <a:srgbClr val="000000"/>
                </a:solidFill>
                <a:effectLst/>
                <a:latin typeface="Arial Nova" panose="020B0504020202020204" pitchFamily="34" charset="0"/>
              </a:rPr>
              <a:t>, Johannes </a:t>
            </a:r>
            <a:r>
              <a:rPr lang="en-US" sz="1800" b="0" i="0" dirty="0" err="1">
                <a:solidFill>
                  <a:srgbClr val="000000"/>
                </a:solidFill>
                <a:effectLst/>
                <a:latin typeface="Arial Nova" panose="020B0504020202020204" pitchFamily="34" charset="0"/>
              </a:rPr>
              <a:t>Stroebel</a:t>
            </a:r>
            <a:r>
              <a:rPr lang="en-US" sz="1800" b="0" i="0" dirty="0">
                <a:solidFill>
                  <a:srgbClr val="000000"/>
                </a:solidFill>
                <a:effectLst/>
                <a:latin typeface="Arial Nova" panose="020B0504020202020204" pitchFamily="34" charset="0"/>
              </a:rPr>
              <a:t>, Nathaniel Hendren, Robert </a:t>
            </a:r>
            <a:r>
              <a:rPr lang="en-US" sz="1800" b="0" i="0" dirty="0" err="1">
                <a:solidFill>
                  <a:srgbClr val="000000"/>
                </a:solidFill>
                <a:effectLst/>
                <a:latin typeface="Arial Nova" panose="020B0504020202020204" pitchFamily="34" charset="0"/>
              </a:rPr>
              <a:t>Fluegge</a:t>
            </a:r>
            <a:r>
              <a:rPr lang="en-US" sz="1800" b="0" i="0" dirty="0">
                <a:solidFill>
                  <a:srgbClr val="000000"/>
                </a:solidFill>
                <a:effectLst/>
                <a:latin typeface="Arial Nova" panose="020B0504020202020204" pitchFamily="34" charset="0"/>
              </a:rPr>
              <a:t>, Sara Gong, Federico Gonzalez, </a:t>
            </a:r>
            <a:r>
              <a:rPr lang="en-US" sz="1800" b="0" i="0" dirty="0" err="1">
                <a:solidFill>
                  <a:srgbClr val="000000"/>
                </a:solidFill>
                <a:effectLst/>
                <a:latin typeface="Arial Nova" panose="020B0504020202020204" pitchFamily="34" charset="0"/>
              </a:rPr>
              <a:t>Armelle</a:t>
            </a:r>
            <a:r>
              <a:rPr lang="en-US" sz="1800" b="0" i="0" dirty="0">
                <a:solidFill>
                  <a:srgbClr val="000000"/>
                </a:solidFill>
                <a:effectLst/>
                <a:latin typeface="Arial Nova" panose="020B0504020202020204" pitchFamily="34" charset="0"/>
              </a:rPr>
              <a:t> </a:t>
            </a:r>
            <a:r>
              <a:rPr lang="en-US" sz="1800" b="0" i="0" dirty="0" err="1">
                <a:solidFill>
                  <a:srgbClr val="000000"/>
                </a:solidFill>
                <a:effectLst/>
                <a:latin typeface="Arial Nova" panose="020B0504020202020204" pitchFamily="34" charset="0"/>
              </a:rPr>
              <a:t>Grondin</a:t>
            </a:r>
            <a:r>
              <a:rPr lang="en-US" sz="1800" b="0" i="0" dirty="0">
                <a:solidFill>
                  <a:srgbClr val="000000"/>
                </a:solidFill>
                <a:effectLst/>
                <a:latin typeface="Arial Nova" panose="020B0504020202020204" pitchFamily="34" charset="0"/>
              </a:rPr>
              <a:t>, Matthew Jacob, Drew Johnston, Martin </a:t>
            </a:r>
            <a:r>
              <a:rPr lang="en-US" sz="1800" b="0" i="0" dirty="0" err="1">
                <a:solidFill>
                  <a:srgbClr val="000000"/>
                </a:solidFill>
                <a:effectLst/>
                <a:latin typeface="Arial Nova" panose="020B0504020202020204" pitchFamily="34" charset="0"/>
              </a:rPr>
              <a:t>Koenen</a:t>
            </a:r>
            <a:r>
              <a:rPr lang="en-US" sz="1800" b="0" i="0" dirty="0">
                <a:solidFill>
                  <a:srgbClr val="000000"/>
                </a:solidFill>
                <a:effectLst/>
                <a:latin typeface="Arial Nova" panose="020B0504020202020204" pitchFamily="34" charset="0"/>
              </a:rPr>
              <a:t>, Eduardo Laguna-</a:t>
            </a:r>
            <a:r>
              <a:rPr lang="en-US" sz="1800" b="0" i="0" dirty="0" err="1">
                <a:solidFill>
                  <a:srgbClr val="000000"/>
                </a:solidFill>
                <a:effectLst/>
                <a:latin typeface="Arial Nova" panose="020B0504020202020204" pitchFamily="34" charset="0"/>
              </a:rPr>
              <a:t>Muggenberg</a:t>
            </a:r>
            <a:r>
              <a:rPr lang="en-US" sz="1800" b="0" i="0" dirty="0">
                <a:solidFill>
                  <a:srgbClr val="000000"/>
                </a:solidFill>
                <a:effectLst/>
                <a:latin typeface="Arial Nova" panose="020B0504020202020204" pitchFamily="34" charset="0"/>
              </a:rPr>
              <a:t>, Florian </a:t>
            </a:r>
            <a:r>
              <a:rPr lang="en-US" sz="1800" b="0" i="0" dirty="0" err="1">
                <a:solidFill>
                  <a:srgbClr val="000000"/>
                </a:solidFill>
                <a:effectLst/>
                <a:latin typeface="Arial Nova" panose="020B0504020202020204" pitchFamily="34" charset="0"/>
              </a:rPr>
              <a:t>Mudekereza</a:t>
            </a:r>
            <a:r>
              <a:rPr lang="en-US" sz="1800" b="0" i="0" dirty="0">
                <a:solidFill>
                  <a:srgbClr val="000000"/>
                </a:solidFill>
                <a:effectLst/>
                <a:latin typeface="Arial Nova" panose="020B0504020202020204" pitchFamily="34" charset="0"/>
              </a:rPr>
              <a:t>, Tom Rutter, </a:t>
            </a:r>
            <a:r>
              <a:rPr lang="en-US" sz="1800" b="0" i="0" dirty="0" err="1">
                <a:solidFill>
                  <a:srgbClr val="000000"/>
                </a:solidFill>
                <a:effectLst/>
                <a:latin typeface="Arial Nova" panose="020B0504020202020204" pitchFamily="34" charset="0"/>
              </a:rPr>
              <a:t>Nicolaj</a:t>
            </a:r>
            <a:r>
              <a:rPr lang="en-US" sz="1800" b="0" i="0" dirty="0">
                <a:solidFill>
                  <a:srgbClr val="000000"/>
                </a:solidFill>
                <a:effectLst/>
                <a:latin typeface="Arial Nova" panose="020B0504020202020204" pitchFamily="34" charset="0"/>
              </a:rPr>
              <a:t> Thor, Wilbur Townsend, Ruby Zhang, Mike Bailey, Pablo Barber ́a, Monica </a:t>
            </a:r>
            <a:r>
              <a:rPr lang="en-US" sz="1800" b="0" i="0" dirty="0" err="1">
                <a:solidFill>
                  <a:srgbClr val="000000"/>
                </a:solidFill>
                <a:effectLst/>
                <a:latin typeface="Arial Nova" panose="020B0504020202020204" pitchFamily="34" charset="0"/>
              </a:rPr>
              <a:t>Bhole</a:t>
            </a:r>
            <a:r>
              <a:rPr lang="en-US" sz="1800" b="0" i="0" dirty="0">
                <a:solidFill>
                  <a:srgbClr val="000000"/>
                </a:solidFill>
                <a:effectLst/>
                <a:latin typeface="Arial Nova" panose="020B0504020202020204" pitchFamily="34" charset="0"/>
              </a:rPr>
              <a:t>, and Nils </a:t>
            </a:r>
            <a:r>
              <a:rPr lang="en-US" sz="1800" b="0" i="0" dirty="0" err="1">
                <a:solidFill>
                  <a:srgbClr val="000000"/>
                </a:solidFill>
                <a:effectLst/>
                <a:latin typeface="Arial Nova" panose="020B0504020202020204" pitchFamily="34" charset="0"/>
              </a:rPr>
              <a:t>Wernerfelt</a:t>
            </a:r>
            <a:r>
              <a:rPr lang="en-US" sz="1800" b="0" i="0" dirty="0">
                <a:solidFill>
                  <a:srgbClr val="000000"/>
                </a:solidFill>
                <a:effectLst/>
                <a:latin typeface="Arial Nova" panose="020B0504020202020204" pitchFamily="34" charset="0"/>
              </a:rPr>
              <a:t> (2022a). </a:t>
            </a:r>
            <a:endParaRPr lang="en-US" b="0" i="0" dirty="0">
              <a:solidFill>
                <a:srgbClr val="000000"/>
              </a:solidFill>
              <a:effectLst/>
              <a:latin typeface="Segoe UI" panose="020B0502040204020203" pitchFamily="34" charset="0"/>
            </a:endParaRPr>
          </a:p>
        </p:txBody>
      </p:sp>
      <p:sp>
        <p:nvSpPr>
          <p:cNvPr id="4" name="Slide Number Placeholder 3">
            <a:extLst>
              <a:ext uri="{FF2B5EF4-FFF2-40B4-BE49-F238E27FC236}">
                <a16:creationId xmlns:a16="http://schemas.microsoft.com/office/drawing/2014/main" id="{BE1A489E-D9FF-1A78-D96F-89E1B4E441C2}"/>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9234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F3ACF7-164E-017D-E610-A86239F073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4ECE7E-F7D7-B304-456E-4F7591171C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DCA3CA-9A8F-8AA0-970C-2E3407854B31}"/>
              </a:ext>
            </a:extLst>
          </p:cNvPr>
          <p:cNvSpPr>
            <a:spLocks noGrp="1"/>
          </p:cNvSpPr>
          <p:nvPr>
            <p:ph type="body" idx="1"/>
          </p:nvPr>
        </p:nvSpPr>
        <p:spPr/>
        <p:txBody>
          <a:bodyPr/>
          <a:lstStyle/>
          <a:p>
            <a:pPr algn="l" rtl="0" fontAlgn="base"/>
            <a:r>
              <a:rPr lang="en-US" sz="1800" b="0" i="0" dirty="0">
                <a:solidFill>
                  <a:srgbClr val="000000"/>
                </a:solidFill>
                <a:effectLst/>
                <a:latin typeface="Arial Nova" panose="020B0504020202020204" pitchFamily="34" charset="0"/>
              </a:rPr>
              <a:t>Social Capital I: Measurement and Associations with Economic Mobility. Nature 608 (7921): 108-121, 2022.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Arial Nova" panose="020B0504020202020204" pitchFamily="34" charset="0"/>
              </a:rPr>
              <a:t>Social Capital II: Determinants of Economic Connectedness. Nature 608 (7921): 122-134, 2022. </a:t>
            </a:r>
            <a:endParaRPr lang="en-US" b="0" i="0" dirty="0">
              <a:solidFill>
                <a:srgbClr val="000000"/>
              </a:solidFill>
              <a:effectLst/>
              <a:latin typeface="Segoe UI" panose="020B0502040204020203" pitchFamily="34" charset="0"/>
            </a:endParaRPr>
          </a:p>
          <a:p>
            <a:pPr algn="ctr" rtl="0" fontAlgn="base"/>
            <a:r>
              <a:rPr lang="en-US" sz="1800" b="1" i="0" dirty="0">
                <a:solidFill>
                  <a:srgbClr val="000000"/>
                </a:solidFill>
                <a:effectLst/>
                <a:latin typeface="Arial Nova" panose="020B0504020202020204" pitchFamily="34" charset="0"/>
              </a:rPr>
              <a:t>Authors:</a:t>
            </a:r>
            <a:r>
              <a:rPr lang="en-US" sz="1800" b="0" i="0" dirty="0">
                <a:solidFill>
                  <a:srgbClr val="000000"/>
                </a:solidFill>
                <a:effectLst/>
                <a:latin typeface="Arial Nova" panose="020B050402020202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Arial Nova" panose="020B0504020202020204" pitchFamily="34" charset="0"/>
              </a:rPr>
              <a:t>Chetty, Raj, Matthew O. Jackson, Theresa </a:t>
            </a:r>
            <a:r>
              <a:rPr lang="en-US" sz="1800" b="0" i="0" dirty="0" err="1">
                <a:solidFill>
                  <a:srgbClr val="000000"/>
                </a:solidFill>
                <a:effectLst/>
                <a:latin typeface="Arial Nova" panose="020B0504020202020204" pitchFamily="34" charset="0"/>
              </a:rPr>
              <a:t>Kuchler</a:t>
            </a:r>
            <a:r>
              <a:rPr lang="en-US" sz="1800" b="0" i="0" dirty="0">
                <a:solidFill>
                  <a:srgbClr val="000000"/>
                </a:solidFill>
                <a:effectLst/>
                <a:latin typeface="Arial Nova" panose="020B0504020202020204" pitchFamily="34" charset="0"/>
              </a:rPr>
              <a:t>, Johannes </a:t>
            </a:r>
            <a:r>
              <a:rPr lang="en-US" sz="1800" b="0" i="0" dirty="0" err="1">
                <a:solidFill>
                  <a:srgbClr val="000000"/>
                </a:solidFill>
                <a:effectLst/>
                <a:latin typeface="Arial Nova" panose="020B0504020202020204" pitchFamily="34" charset="0"/>
              </a:rPr>
              <a:t>Stroebel</a:t>
            </a:r>
            <a:r>
              <a:rPr lang="en-US" sz="1800" b="0" i="0" dirty="0">
                <a:solidFill>
                  <a:srgbClr val="000000"/>
                </a:solidFill>
                <a:effectLst/>
                <a:latin typeface="Arial Nova" panose="020B0504020202020204" pitchFamily="34" charset="0"/>
              </a:rPr>
              <a:t>, Nathaniel Hendren, Robert </a:t>
            </a:r>
            <a:r>
              <a:rPr lang="en-US" sz="1800" b="0" i="0" dirty="0" err="1">
                <a:solidFill>
                  <a:srgbClr val="000000"/>
                </a:solidFill>
                <a:effectLst/>
                <a:latin typeface="Arial Nova" panose="020B0504020202020204" pitchFamily="34" charset="0"/>
              </a:rPr>
              <a:t>Fluegge</a:t>
            </a:r>
            <a:r>
              <a:rPr lang="en-US" sz="1800" b="0" i="0" dirty="0">
                <a:solidFill>
                  <a:srgbClr val="000000"/>
                </a:solidFill>
                <a:effectLst/>
                <a:latin typeface="Arial Nova" panose="020B0504020202020204" pitchFamily="34" charset="0"/>
              </a:rPr>
              <a:t>, Sara Gong, Federico Gonzalez, </a:t>
            </a:r>
            <a:r>
              <a:rPr lang="en-US" sz="1800" b="0" i="0" dirty="0" err="1">
                <a:solidFill>
                  <a:srgbClr val="000000"/>
                </a:solidFill>
                <a:effectLst/>
                <a:latin typeface="Arial Nova" panose="020B0504020202020204" pitchFamily="34" charset="0"/>
              </a:rPr>
              <a:t>Armelle</a:t>
            </a:r>
            <a:r>
              <a:rPr lang="en-US" sz="1800" b="0" i="0" dirty="0">
                <a:solidFill>
                  <a:srgbClr val="000000"/>
                </a:solidFill>
                <a:effectLst/>
                <a:latin typeface="Arial Nova" panose="020B0504020202020204" pitchFamily="34" charset="0"/>
              </a:rPr>
              <a:t> </a:t>
            </a:r>
            <a:r>
              <a:rPr lang="en-US" sz="1800" b="0" i="0" dirty="0" err="1">
                <a:solidFill>
                  <a:srgbClr val="000000"/>
                </a:solidFill>
                <a:effectLst/>
                <a:latin typeface="Arial Nova" panose="020B0504020202020204" pitchFamily="34" charset="0"/>
              </a:rPr>
              <a:t>Grondin</a:t>
            </a:r>
            <a:r>
              <a:rPr lang="en-US" sz="1800" b="0" i="0" dirty="0">
                <a:solidFill>
                  <a:srgbClr val="000000"/>
                </a:solidFill>
                <a:effectLst/>
                <a:latin typeface="Arial Nova" panose="020B0504020202020204" pitchFamily="34" charset="0"/>
              </a:rPr>
              <a:t>, Matthew Jacob, Drew Johnston, Martin </a:t>
            </a:r>
            <a:r>
              <a:rPr lang="en-US" sz="1800" b="0" i="0" dirty="0" err="1">
                <a:solidFill>
                  <a:srgbClr val="000000"/>
                </a:solidFill>
                <a:effectLst/>
                <a:latin typeface="Arial Nova" panose="020B0504020202020204" pitchFamily="34" charset="0"/>
              </a:rPr>
              <a:t>Koenen</a:t>
            </a:r>
            <a:r>
              <a:rPr lang="en-US" sz="1800" b="0" i="0" dirty="0">
                <a:solidFill>
                  <a:srgbClr val="000000"/>
                </a:solidFill>
                <a:effectLst/>
                <a:latin typeface="Arial Nova" panose="020B0504020202020204" pitchFamily="34" charset="0"/>
              </a:rPr>
              <a:t>, Eduardo Laguna-</a:t>
            </a:r>
            <a:r>
              <a:rPr lang="en-US" sz="1800" b="0" i="0" dirty="0" err="1">
                <a:solidFill>
                  <a:srgbClr val="000000"/>
                </a:solidFill>
                <a:effectLst/>
                <a:latin typeface="Arial Nova" panose="020B0504020202020204" pitchFamily="34" charset="0"/>
              </a:rPr>
              <a:t>Muggenberg</a:t>
            </a:r>
            <a:r>
              <a:rPr lang="en-US" sz="1800" b="0" i="0" dirty="0">
                <a:solidFill>
                  <a:srgbClr val="000000"/>
                </a:solidFill>
                <a:effectLst/>
                <a:latin typeface="Arial Nova" panose="020B0504020202020204" pitchFamily="34" charset="0"/>
              </a:rPr>
              <a:t>, Florian </a:t>
            </a:r>
            <a:r>
              <a:rPr lang="en-US" sz="1800" b="0" i="0" dirty="0" err="1">
                <a:solidFill>
                  <a:srgbClr val="000000"/>
                </a:solidFill>
                <a:effectLst/>
                <a:latin typeface="Arial Nova" panose="020B0504020202020204" pitchFamily="34" charset="0"/>
              </a:rPr>
              <a:t>Mudekereza</a:t>
            </a:r>
            <a:r>
              <a:rPr lang="en-US" sz="1800" b="0" i="0" dirty="0">
                <a:solidFill>
                  <a:srgbClr val="000000"/>
                </a:solidFill>
                <a:effectLst/>
                <a:latin typeface="Arial Nova" panose="020B0504020202020204" pitchFamily="34" charset="0"/>
              </a:rPr>
              <a:t>, Tom Rutter, </a:t>
            </a:r>
            <a:r>
              <a:rPr lang="en-US" sz="1800" b="0" i="0" dirty="0" err="1">
                <a:solidFill>
                  <a:srgbClr val="000000"/>
                </a:solidFill>
                <a:effectLst/>
                <a:latin typeface="Arial Nova" panose="020B0504020202020204" pitchFamily="34" charset="0"/>
              </a:rPr>
              <a:t>Nicolaj</a:t>
            </a:r>
            <a:r>
              <a:rPr lang="en-US" sz="1800" b="0" i="0" dirty="0">
                <a:solidFill>
                  <a:srgbClr val="000000"/>
                </a:solidFill>
                <a:effectLst/>
                <a:latin typeface="Arial Nova" panose="020B0504020202020204" pitchFamily="34" charset="0"/>
              </a:rPr>
              <a:t> Thor, Wilbur Townsend, Ruby Zhang, Mike Bailey, Pablo Barber ́a, Monica </a:t>
            </a:r>
            <a:r>
              <a:rPr lang="en-US" sz="1800" b="0" i="0" dirty="0" err="1">
                <a:solidFill>
                  <a:srgbClr val="000000"/>
                </a:solidFill>
                <a:effectLst/>
                <a:latin typeface="Arial Nova" panose="020B0504020202020204" pitchFamily="34" charset="0"/>
              </a:rPr>
              <a:t>Bhole</a:t>
            </a:r>
            <a:r>
              <a:rPr lang="en-US" sz="1800" b="0" i="0" dirty="0">
                <a:solidFill>
                  <a:srgbClr val="000000"/>
                </a:solidFill>
                <a:effectLst/>
                <a:latin typeface="Arial Nova" panose="020B0504020202020204" pitchFamily="34" charset="0"/>
              </a:rPr>
              <a:t>, and Nils </a:t>
            </a:r>
            <a:r>
              <a:rPr lang="en-US" sz="1800" b="0" i="0" dirty="0" err="1">
                <a:solidFill>
                  <a:srgbClr val="000000"/>
                </a:solidFill>
                <a:effectLst/>
                <a:latin typeface="Arial Nova" panose="020B0504020202020204" pitchFamily="34" charset="0"/>
              </a:rPr>
              <a:t>Wernerfelt</a:t>
            </a:r>
            <a:r>
              <a:rPr lang="en-US" sz="1800" b="0" i="0" dirty="0">
                <a:solidFill>
                  <a:srgbClr val="000000"/>
                </a:solidFill>
                <a:effectLst/>
                <a:latin typeface="Arial Nova" panose="020B0504020202020204" pitchFamily="34" charset="0"/>
              </a:rPr>
              <a:t> (2022a). </a:t>
            </a:r>
            <a:endParaRPr lang="en-US" b="0" i="0" dirty="0">
              <a:solidFill>
                <a:srgbClr val="000000"/>
              </a:solidFill>
              <a:effectLst/>
              <a:latin typeface="Segoe UI" panose="020B0502040204020203" pitchFamily="34" charset="0"/>
            </a:endParaRPr>
          </a:p>
        </p:txBody>
      </p:sp>
      <p:sp>
        <p:nvSpPr>
          <p:cNvPr id="4" name="Slide Number Placeholder 3">
            <a:extLst>
              <a:ext uri="{FF2B5EF4-FFF2-40B4-BE49-F238E27FC236}">
                <a16:creationId xmlns:a16="http://schemas.microsoft.com/office/drawing/2014/main" id="{D59CB974-E179-139B-32BD-2764C6B2FEE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7539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812A59-0031-20B5-3C09-7CDB15401E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143B8C-2DE4-9F58-2806-DDDC3B124B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2ECBF7-86E0-63EB-AAA6-8E40982B29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A60F9A-48C3-F2C9-200B-8991DE110C51}"/>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82400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4CD5B-BFE3-7770-41AF-18BC50C230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B1B5F9-8681-AC01-9F52-747E87B979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5E7BA5-B53A-5601-4C92-2F792CB10D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B3817A3-DE33-3F4C-F425-52DA4C529E7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7866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E8C1CE-D746-40AE-DB9D-7A9C2305D1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709F44-A5FA-F963-F207-99EF737E6B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E2EAAB-2C5D-90C3-2173-B82BE3F1526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9709F99-C2EF-0E0E-A2E8-439854CE19A2}"/>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91183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0853AF-7AE6-AA88-554D-B70AA53058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4E68FA-A4E8-01FC-51DB-6CD2C185E7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F02764-7059-38DF-952A-5E577016947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FC9517A-A014-DAED-5833-467145E918F8}"/>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95609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8E12CB-76F3-26B1-83A3-BC8C2E6E05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507368-2A92-7D45-3859-A336E7CF41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D58F12-2750-5A9E-0208-7401A847885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147D059-FD6D-C09F-C08E-28AB71CB7422}"/>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08FC95-C5FB-4819-9DC7-C2DB73B91768}"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0410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 Id="rId4" Type="http://schemas.openxmlformats.org/officeDocument/2006/relationships/image" Target="../media/image11.jpe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 Id="rId5" Type="http://schemas.openxmlformats.org/officeDocument/2006/relationships/image" Target="../media/image17.jpeg"/><Relationship Id="rId4" Type="http://schemas.openxmlformats.org/officeDocument/2006/relationships/image" Target="../media/image11.jpe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 Id="rId4" Type="http://schemas.openxmlformats.org/officeDocument/2006/relationships/image" Target="../media/image22.jpe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Master" Target="../slideMasters/slideMaster1.xml"/><Relationship Id="rId5" Type="http://schemas.openxmlformats.org/officeDocument/2006/relationships/image" Target="../media/image26.jpeg"/><Relationship Id="rId4" Type="http://schemas.openxmlformats.org/officeDocument/2006/relationships/image" Target="../media/image25.jpe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 Id="rId6" Type="http://schemas.openxmlformats.org/officeDocument/2006/relationships/image" Target="../media/image27.jpeg"/><Relationship Id="rId5" Type="http://schemas.openxmlformats.org/officeDocument/2006/relationships/image" Target="../media/image17.jpeg"/><Relationship Id="rId4" Type="http://schemas.openxmlformats.org/officeDocument/2006/relationships/image" Target="../media/image11.jpe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 Id="rId4" Type="http://schemas.openxmlformats.org/officeDocument/2006/relationships/image" Target="../media/image11.jpe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 Id="rId5" Type="http://schemas.openxmlformats.org/officeDocument/2006/relationships/image" Target="../media/image17.jpeg"/><Relationship Id="rId4" Type="http://schemas.openxmlformats.org/officeDocument/2006/relationships/image" Target="../media/image11.jpe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 Id="rId6" Type="http://schemas.openxmlformats.org/officeDocument/2006/relationships/image" Target="../media/image27.jpeg"/><Relationship Id="rId5" Type="http://schemas.openxmlformats.org/officeDocument/2006/relationships/image" Target="../media/image17.jpeg"/><Relationship Id="rId4" Type="http://schemas.openxmlformats.org/officeDocument/2006/relationships/image" Target="../media/image11.jpe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graphic">
    <p:bg>
      <p:bgPr>
        <a:solidFill>
          <a:schemeClr val="accent2"/>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8D9A625-7B33-9448-97A1-99DEE908F45E}"/>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9" name="Text Placeholder 4">
            <a:extLst>
              <a:ext uri="{FF2B5EF4-FFF2-40B4-BE49-F238E27FC236}">
                <a16:creationId xmlns:a16="http://schemas.microsoft.com/office/drawing/2014/main" id="{423DD525-2F3B-4A4E-B202-FF58FCA13450}"/>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0" name="Picture 9" descr="Icon&#10;&#10;Description automatically generated">
            <a:extLst>
              <a:ext uri="{FF2B5EF4-FFF2-40B4-BE49-F238E27FC236}">
                <a16:creationId xmlns:a16="http://schemas.microsoft.com/office/drawing/2014/main" id="{5167EF5E-7F39-2F47-90FE-B82793CD739B}"/>
              </a:ext>
            </a:extLst>
          </p:cNvPr>
          <p:cNvPicPr>
            <a:picLocks noChangeAspect="1"/>
          </p:cNvPicPr>
          <p:nvPr userDrawn="1"/>
        </p:nvPicPr>
        <p:blipFill rotWithShape="1">
          <a:blip r:embed="rId2"/>
          <a:srcRect l="6337" t="25330" r="28897" b="26790"/>
          <a:stretch/>
        </p:blipFill>
        <p:spPr>
          <a:xfrm>
            <a:off x="4241911" y="0"/>
            <a:ext cx="7962899" cy="6858001"/>
          </a:xfrm>
          <a:prstGeom prst="rect">
            <a:avLst/>
          </a:prstGeom>
        </p:spPr>
      </p:pic>
      <p:pic>
        <p:nvPicPr>
          <p:cNvPr id="12" name="Picture 11" descr="Microsoft Teams Logo">
            <a:extLst>
              <a:ext uri="{FF2B5EF4-FFF2-40B4-BE49-F238E27FC236}">
                <a16:creationId xmlns:a16="http://schemas.microsoft.com/office/drawing/2014/main" id="{777E5B59-6876-A74A-8666-AA8EA0DD1343}"/>
              </a:ext>
            </a:extLst>
          </p:cNvPr>
          <p:cNvPicPr>
            <a:picLocks noChangeAspect="1"/>
          </p:cNvPicPr>
          <p:nvPr userDrawn="1"/>
        </p:nvPicPr>
        <p:blipFill>
          <a:blip r:embed="rId3"/>
          <a:stretch>
            <a:fillRect/>
          </a:stretch>
        </p:blipFill>
        <p:spPr>
          <a:xfrm>
            <a:off x="298039" y="305421"/>
            <a:ext cx="2659872" cy="866473"/>
          </a:xfrm>
          <a:prstGeom prst="rect">
            <a:avLst/>
          </a:prstGeom>
        </p:spPr>
      </p:pic>
    </p:spTree>
    <p:extLst>
      <p:ext uri="{BB962C8B-B14F-4D97-AF65-F5344CB8AC3E}">
        <p14:creationId xmlns:p14="http://schemas.microsoft.com/office/powerpoint/2010/main" val="18754813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slide 2">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271B509-7ED5-6A44-A21F-2ED4CE9996C7}"/>
              </a:ext>
            </a:extLst>
          </p:cNvPr>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2"/>
                </a:solidFill>
                <a:effectLst/>
                <a:latin typeface="+mj-lt"/>
                <a:ea typeface="+mn-ea"/>
                <a:cs typeface="Segoe UI" pitchFamily="34" charset="0"/>
              </a:defRPr>
            </a:lvl1pPr>
          </a:lstStyle>
          <a:p>
            <a:r>
              <a:rPr lang="en-US"/>
              <a:t>Quote text</a:t>
            </a:r>
          </a:p>
        </p:txBody>
      </p:sp>
      <p:sp>
        <p:nvSpPr>
          <p:cNvPr id="4" name="Text Placeholder 4">
            <a:extLst>
              <a:ext uri="{FF2B5EF4-FFF2-40B4-BE49-F238E27FC236}">
                <a16:creationId xmlns:a16="http://schemas.microsoft.com/office/drawing/2014/main" id="{8239844E-B1F9-4340-B431-2107F3D0EBC9}"/>
              </a:ext>
            </a:extLst>
          </p:cNvPr>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accent2"/>
                </a:solidFill>
                <a:latin typeface="+mn-lt"/>
              </a:defRPr>
            </a:lvl1pPr>
          </a:lstStyle>
          <a:p>
            <a:pPr lvl="0"/>
            <a:r>
              <a:rPr lang="en-US"/>
              <a:t>Name</a:t>
            </a:r>
          </a:p>
        </p:txBody>
      </p:sp>
      <p:sp>
        <p:nvSpPr>
          <p:cNvPr id="5" name="Text Placeholder 4">
            <a:extLst>
              <a:ext uri="{FF2B5EF4-FFF2-40B4-BE49-F238E27FC236}">
                <a16:creationId xmlns:a16="http://schemas.microsoft.com/office/drawing/2014/main" id="{EA931C13-91CA-1E4E-BA2A-D76092953AC5}"/>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accent2"/>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B4C7BAD5-DFFC-8E4E-8AAD-1F5CA2CEC252}"/>
              </a:ext>
              <a:ext uri="{C183D7F6-B498-43B3-948B-1728B52AA6E4}">
                <adec:decorative xmlns:adec="http://schemas.microsoft.com/office/drawing/2017/decorative" val="1"/>
              </a:ext>
            </a:extLst>
          </p:cNvPr>
          <p:cNvPicPr>
            <a:picLocks noChangeAspect="1"/>
          </p:cNvPicPr>
          <p:nvPr userDrawn="1"/>
        </p:nvPicPr>
        <p:blipFill>
          <a:blip r:embed="rId2">
            <a:duotone>
              <a:schemeClr val="accent2">
                <a:shade val="45000"/>
                <a:satMod val="135000"/>
              </a:schemeClr>
              <a:prstClr val="white"/>
            </a:duotone>
          </a:blip>
          <a:srcRect/>
          <a:stretch/>
        </p:blipFill>
        <p:spPr>
          <a:xfrm>
            <a:off x="584200" y="1201415"/>
            <a:ext cx="2062492" cy="1842493"/>
          </a:xfrm>
          <a:prstGeom prst="rect">
            <a:avLst/>
          </a:prstGeom>
          <a:ln>
            <a:noFill/>
          </a:ln>
        </p:spPr>
      </p:pic>
    </p:spTree>
    <p:extLst>
      <p:ext uri="{BB962C8B-B14F-4D97-AF65-F5344CB8AC3E}">
        <p14:creationId xmlns:p14="http://schemas.microsoft.com/office/powerpoint/2010/main" val="35506414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1817660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5589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5608617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058037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34313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7979113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1492257"/>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560711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632788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graphic 2">
    <p:bg>
      <p:bgRef idx="1001">
        <a:schemeClr val="bg1"/>
      </p:bgRef>
    </p:bg>
    <p:spTree>
      <p:nvGrpSpPr>
        <p:cNvPr id="1" name=""/>
        <p:cNvGrpSpPr/>
        <p:nvPr/>
      </p:nvGrpSpPr>
      <p:grpSpPr>
        <a:xfrm>
          <a:off x="0" y="0"/>
          <a:ext cx="0" cy="0"/>
          <a:chOff x="0" y="0"/>
          <a:chExt cx="0" cy="0"/>
        </a:xfrm>
      </p:grpSpPr>
      <p:pic>
        <p:nvPicPr>
          <p:cNvPr id="6" name="Picture 5" descr="Icon&#10;&#10;Description automatically generated">
            <a:extLst>
              <a:ext uri="{FF2B5EF4-FFF2-40B4-BE49-F238E27FC236}">
                <a16:creationId xmlns:a16="http://schemas.microsoft.com/office/drawing/2014/main" id="{F133469D-E90F-E540-9968-62AC2F966256}"/>
              </a:ext>
            </a:extLst>
          </p:cNvPr>
          <p:cNvPicPr>
            <a:picLocks noChangeAspect="1"/>
          </p:cNvPicPr>
          <p:nvPr userDrawn="1"/>
        </p:nvPicPr>
        <p:blipFill rotWithShape="1">
          <a:blip r:embed="rId2"/>
          <a:srcRect l="-28165" t="25330" r="28898" b="26790"/>
          <a:stretch/>
        </p:blipFill>
        <p:spPr>
          <a:xfrm>
            <a:off x="1" y="0"/>
            <a:ext cx="12204810" cy="6858001"/>
          </a:xfrm>
          <a:prstGeom prst="rect">
            <a:avLst/>
          </a:prstGeom>
        </p:spPr>
      </p:pic>
      <p:sp>
        <p:nvSpPr>
          <p:cNvPr id="7" name="Title 1">
            <a:extLst>
              <a:ext uri="{FF2B5EF4-FFF2-40B4-BE49-F238E27FC236}">
                <a16:creationId xmlns:a16="http://schemas.microsoft.com/office/drawing/2014/main" id="{03E1D4B8-39EA-5843-8010-44FC46466856}"/>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11" name="Text Placeholder 4">
            <a:extLst>
              <a:ext uri="{FF2B5EF4-FFF2-40B4-BE49-F238E27FC236}">
                <a16:creationId xmlns:a16="http://schemas.microsoft.com/office/drawing/2014/main" id="{C5E4DEFC-649C-864E-8426-F392138CA531}"/>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descr="Microsoft Teams Logo">
            <a:extLst>
              <a:ext uri="{FF2B5EF4-FFF2-40B4-BE49-F238E27FC236}">
                <a16:creationId xmlns:a16="http://schemas.microsoft.com/office/drawing/2014/main" id="{A23E166E-3E01-A243-A988-BEDF63ABC783}"/>
              </a:ext>
            </a:extLst>
          </p:cNvPr>
          <p:cNvPicPr>
            <a:picLocks noChangeAspect="1"/>
          </p:cNvPicPr>
          <p:nvPr userDrawn="1"/>
        </p:nvPicPr>
        <p:blipFill>
          <a:blip r:embed="rId3"/>
          <a:stretch>
            <a:fillRect/>
          </a:stretch>
        </p:blipFill>
        <p:spPr>
          <a:xfrm>
            <a:off x="298039" y="305420"/>
            <a:ext cx="2659872" cy="866473"/>
          </a:xfrm>
          <a:prstGeom prst="rect">
            <a:avLst/>
          </a:prstGeom>
        </p:spPr>
      </p:pic>
    </p:spTree>
    <p:extLst>
      <p:ext uri="{BB962C8B-B14F-4D97-AF65-F5344CB8AC3E}">
        <p14:creationId xmlns:p14="http://schemas.microsoft.com/office/powerpoint/2010/main" val="8922025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821412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3152001"/>
            <a:ext cx="2534349" cy="553998"/>
          </a:xfrm>
        </p:spPr>
        <p:txBody>
          <a:bodyPr wrap="square" anchor="ctr">
            <a:spAutoFit/>
          </a:bodyPr>
          <a:lstStyle>
            <a:lvl1pPr>
              <a:defRPr sz="1800" spc="-30" baseline="0"/>
            </a:lvl1pPr>
          </a:lstStyle>
          <a:p>
            <a:r>
              <a:rPr lang="en-US"/>
              <a:t>Click to edit Master title style</a:t>
            </a:r>
          </a:p>
        </p:txBody>
      </p:sp>
    </p:spTree>
    <p:extLst>
      <p:ext uri="{BB962C8B-B14F-4D97-AF65-F5344CB8AC3E}">
        <p14:creationId xmlns:p14="http://schemas.microsoft.com/office/powerpoint/2010/main" val="323918866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3152001"/>
            <a:ext cx="2534349" cy="553998"/>
          </a:xfrm>
        </p:spPr>
        <p:txBody>
          <a:bodyPr wrap="square" anchor="ctr">
            <a:spAutoFit/>
          </a:bodyPr>
          <a:lstStyle>
            <a:lvl1pPr>
              <a:defRPr sz="1800"/>
            </a:lvl1pPr>
          </a:lstStyle>
          <a:p>
            <a:r>
              <a:rPr lang="en-US"/>
              <a:t>Click to edit Master title style</a:t>
            </a:r>
          </a:p>
        </p:txBody>
      </p:sp>
      <p:sp>
        <p:nvSpPr>
          <p:cNvPr id="3" name="Rectangle: Rounded Corners 2">
            <a:extLst>
              <a:ext uri="{FF2B5EF4-FFF2-40B4-BE49-F238E27FC236}">
                <a16:creationId xmlns:a16="http://schemas.microsoft.com/office/drawing/2014/main" id="{A5C98D86-DF28-F089-2F81-1261E60A180D}"/>
              </a:ext>
            </a:extLst>
          </p:cNvPr>
          <p:cNvSpPr/>
          <p:nvPr userDrawn="1"/>
        </p:nvSpPr>
        <p:spPr bwMode="auto">
          <a:xfrm>
            <a:off x="3703637" y="1122965"/>
            <a:ext cx="7905751" cy="4612071"/>
          </a:xfrm>
          <a:prstGeom prst="roundRect">
            <a:avLst>
              <a:gd name="adj" fmla="val 3443"/>
            </a:avLst>
          </a:prstGeom>
          <a:solidFill>
            <a:schemeClr val="tx1"/>
          </a:solidFill>
          <a:ln>
            <a:noFill/>
          </a:ln>
          <a:effectLst>
            <a:outerShdw blurRad="190500" dist="38100" dir="5400000" sx="102000" sy="102000" algn="t"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6" name="Picture Placeholder 5">
            <a:extLst>
              <a:ext uri="{FF2B5EF4-FFF2-40B4-BE49-F238E27FC236}">
                <a16:creationId xmlns:a16="http://schemas.microsoft.com/office/drawing/2014/main" id="{8619E159-90FE-B622-2A5C-CCC10A091D34}"/>
              </a:ext>
            </a:extLst>
          </p:cNvPr>
          <p:cNvSpPr>
            <a:spLocks noGrp="1"/>
          </p:cNvSpPr>
          <p:nvPr>
            <p:ph type="pic" sz="quarter" idx="10"/>
          </p:nvPr>
        </p:nvSpPr>
        <p:spPr>
          <a:xfrm>
            <a:off x="3901451" y="1319633"/>
            <a:ext cx="7499973" cy="4218735"/>
          </a:xfrm>
        </p:spPr>
        <p:txBody>
          <a:bodyPr/>
          <a:lstStyle/>
          <a:p>
            <a:endParaRPr lang="en-US"/>
          </a:p>
        </p:txBody>
      </p:sp>
    </p:spTree>
    <p:extLst>
      <p:ext uri="{BB962C8B-B14F-4D97-AF65-F5344CB8AC3E}">
        <p14:creationId xmlns:p14="http://schemas.microsoft.com/office/powerpoint/2010/main" val="345336748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8">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77727912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est practices">
    <p:spTree>
      <p:nvGrpSpPr>
        <p:cNvPr id="1" name=""/>
        <p:cNvGrpSpPr/>
        <p:nvPr/>
      </p:nvGrpSpPr>
      <p:grpSpPr>
        <a:xfrm>
          <a:off x="0" y="0"/>
          <a:ext cx="0" cy="0"/>
          <a:chOff x="0" y="0"/>
          <a:chExt cx="0" cy="0"/>
        </a:xfrm>
      </p:grpSpPr>
      <p:sp>
        <p:nvSpPr>
          <p:cNvPr id="20" name="Round Same Side Corner Rectangle 19">
            <a:extLst>
              <a:ext uri="{FF2B5EF4-FFF2-40B4-BE49-F238E27FC236}">
                <a16:creationId xmlns:a16="http://schemas.microsoft.com/office/drawing/2014/main" id="{9C99F3EC-F172-CFDA-5ECA-034A4BCF8D21}"/>
              </a:ext>
            </a:extLst>
          </p:cNvPr>
          <p:cNvSpPr/>
          <p:nvPr userDrawn="1"/>
        </p:nvSpPr>
        <p:spPr bwMode="auto">
          <a:xfrm>
            <a:off x="590868" y="1255095"/>
            <a:ext cx="11018520" cy="5309218"/>
          </a:xfrm>
          <a:prstGeom prst="roundRect">
            <a:avLst>
              <a:gd name="adj" fmla="val 6455"/>
            </a:avLst>
          </a:prstGeom>
          <a:solidFill>
            <a:schemeClr val="accent1"/>
          </a:solidFill>
          <a:ln>
            <a:noFill/>
            <a:headEnd type="none" w="med" len="med"/>
            <a:tailEnd type="none" w="med" len="med"/>
          </a:ln>
          <a:effectLst>
            <a:outerShdw blurRad="254000" dist="50800" dir="5400000" algn="t"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sp>
        <p:nvSpPr>
          <p:cNvPr id="5" name="Round Same Side Corner Rectangle 19">
            <a:extLst>
              <a:ext uri="{FF2B5EF4-FFF2-40B4-BE49-F238E27FC236}">
                <a16:creationId xmlns:a16="http://schemas.microsoft.com/office/drawing/2014/main" id="{E7442BE6-78AD-BD42-BC14-117E7D0A1862}"/>
              </a:ext>
            </a:extLst>
          </p:cNvPr>
          <p:cNvSpPr/>
          <p:nvPr/>
        </p:nvSpPr>
        <p:spPr bwMode="auto">
          <a:xfrm>
            <a:off x="590868" y="1255095"/>
            <a:ext cx="11018520" cy="3860245"/>
          </a:xfrm>
          <a:prstGeom prst="roundRect">
            <a:avLst>
              <a:gd name="adj" fmla="val 7815"/>
            </a:avLst>
          </a:prstGeom>
          <a:solidFill>
            <a:schemeClr val="bg1"/>
          </a:solidFill>
          <a:ln>
            <a:noFill/>
            <a:headEnd type="none" w="med" len="med"/>
            <a:tailEnd type="none" w="med" len="med"/>
          </a:ln>
          <a:effectLst>
            <a:outerShdw blurRad="254000" dist="50800" dir="5400000" algn="t"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4" name="TextBox 3">
            <a:extLst>
              <a:ext uri="{FF2B5EF4-FFF2-40B4-BE49-F238E27FC236}">
                <a16:creationId xmlns:a16="http://schemas.microsoft.com/office/drawing/2014/main" id="{EB9604E3-9764-6C57-A93C-91DF40F27220}"/>
              </a:ext>
            </a:extLst>
          </p:cNvPr>
          <p:cNvSpPr txBox="1"/>
          <p:nvPr/>
        </p:nvSpPr>
        <p:spPr>
          <a:xfrm>
            <a:off x="585762" y="1255095"/>
            <a:ext cx="11018520" cy="581025"/>
          </a:xfrm>
          <a:prstGeom prst="round2SameRect">
            <a:avLst>
              <a:gd name="adj1" fmla="val 50000"/>
              <a:gd name="adj2" fmla="val 0"/>
            </a:avLst>
          </a:prstGeom>
          <a:solidFill>
            <a:schemeClr val="accent1"/>
          </a:solidFill>
          <a:effectLst/>
        </p:spPr>
        <p:txBody>
          <a:bodyPr wrap="square" lIns="182880" tIns="0" rIns="182880" bIns="91440" rtlCol="0" anchor="ctr">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IN" sz="2000" b="0" i="0" u="none" strike="noStrike" kern="1200" cap="none" spc="0" normalizeH="0" baseline="0" noProof="0">
                <a:ln w="3175">
                  <a:noFill/>
                </a:ln>
                <a:solidFill>
                  <a:schemeClr val="bg1"/>
                </a:solidFill>
                <a:effectLst/>
                <a:uLnTx/>
                <a:uFillTx/>
                <a:latin typeface="Segoe UI Semibold"/>
                <a:ea typeface="+mn-ea"/>
                <a:cs typeface="Segoe UI" pitchFamily="34" charset="0"/>
              </a:rPr>
              <a:t>Key solution </a:t>
            </a:r>
            <a:r>
              <a:rPr lang="en-IN" sz="2000" spc="0">
                <a:ln w="3175">
                  <a:noFill/>
                </a:ln>
                <a:solidFill>
                  <a:schemeClr val="bg1"/>
                </a:solidFill>
                <a:latin typeface="Segoe UI Semibold"/>
                <a:cs typeface="Segoe UI" pitchFamily="34" charset="0"/>
              </a:rPr>
              <a:t>design</a:t>
            </a:r>
            <a:r>
              <a:rPr kumimoji="0" lang="en-IN" sz="2000" b="0" i="0" u="none" strike="noStrike" kern="1200" cap="none" spc="0" normalizeH="0" baseline="0" noProof="0">
                <a:ln w="3175">
                  <a:noFill/>
                </a:ln>
                <a:solidFill>
                  <a:schemeClr val="bg1"/>
                </a:solidFill>
                <a:effectLst/>
                <a:uLnTx/>
                <a:uFillTx/>
                <a:latin typeface="Segoe UI Semibold"/>
                <a:ea typeface="+mn-ea"/>
                <a:cs typeface="Segoe UI" pitchFamily="34" charset="0"/>
              </a:rPr>
              <a:t> </a:t>
            </a:r>
            <a:r>
              <a:rPr lang="en-IN" sz="2000" spc="0">
                <a:ln w="3175">
                  <a:noFill/>
                </a:ln>
                <a:solidFill>
                  <a:schemeClr val="bg1"/>
                </a:solidFill>
                <a:latin typeface="Segoe UI Semibold"/>
                <a:cs typeface="Segoe UI" pitchFamily="34" charset="0"/>
              </a:rPr>
              <a:t>considerations</a:t>
            </a:r>
            <a:endParaRPr kumimoji="0" lang="en-IN" sz="2000" b="0" i="0" u="none" strike="noStrike" kern="1200" cap="none" spc="0" normalizeH="0" baseline="0" noProof="0">
              <a:ln w="3175">
                <a:noFill/>
              </a:ln>
              <a:solidFill>
                <a:schemeClr val="bg1"/>
              </a:solidFill>
              <a:effectLst/>
              <a:uLnTx/>
              <a:uFillTx/>
              <a:latin typeface="Segoe UI Semilight" panose="020B0402040204020203" pitchFamily="34" charset="0"/>
              <a:ea typeface="+mn-ea"/>
              <a:cs typeface="Segoe UI Semilight" panose="020B0402040204020203" pitchFamily="34" charset="0"/>
            </a:endParaRPr>
          </a:p>
        </p:txBody>
      </p:sp>
      <p:sp>
        <p:nvSpPr>
          <p:cNvPr id="8" name="TextBox 7">
            <a:extLst>
              <a:ext uri="{FF2B5EF4-FFF2-40B4-BE49-F238E27FC236}">
                <a16:creationId xmlns:a16="http://schemas.microsoft.com/office/drawing/2014/main" id="{A6F79FEB-26E8-FA2C-84EA-BF70D3718923}"/>
              </a:ext>
            </a:extLst>
          </p:cNvPr>
          <p:cNvSpPr txBox="1"/>
          <p:nvPr userDrawn="1"/>
        </p:nvSpPr>
        <p:spPr>
          <a:xfrm>
            <a:off x="951522" y="2025136"/>
            <a:ext cx="2392065" cy="221599"/>
          </a:xfrm>
          <a:prstGeom prst="rect">
            <a:avLst/>
          </a:prstGeom>
          <a:noFill/>
        </p:spPr>
        <p:txBody>
          <a:bodyPr wrap="none" lIns="0" tIns="0" rIns="0" bIns="0" rtlCol="0">
            <a:spAutoFit/>
          </a:bodyPr>
          <a:lstStyle/>
          <a:p>
            <a:pPr marL="0" marR="0" lvl="0" indent="0" defTabSz="914400" rtl="0" eaLnBrk="1" fontAlgn="auto" latinLnBrk="0" hangingPunct="1">
              <a:lnSpc>
                <a:spcPct val="90000"/>
              </a:lnSpc>
              <a:spcBef>
                <a:spcPts val="0"/>
              </a:spcBef>
              <a:spcAft>
                <a:spcPts val="600"/>
              </a:spcAft>
              <a:buClrTx/>
              <a:buSzTx/>
              <a:buFontTx/>
              <a:buNone/>
              <a:tabLst/>
              <a:defRPr/>
            </a:pPr>
            <a:r>
              <a:rPr kumimoji="0" lang="en-IN" sz="1600" b="0" i="0" u="none" strike="noStrike" kern="1200" cap="none" spc="0" normalizeH="0" baseline="0" noProof="0">
                <a:ln w="3175">
                  <a:noFill/>
                </a:ln>
                <a:solidFill>
                  <a:schemeClr val="tx2"/>
                </a:solidFill>
                <a:effectLst/>
                <a:uLnTx/>
                <a:uFillTx/>
                <a:latin typeface="Segoe UI Semibold"/>
                <a:ea typeface="+mn-ea"/>
                <a:cs typeface="Segoe UI" pitchFamily="34" charset="0"/>
              </a:rPr>
              <a:t>Platform extension </a:t>
            </a:r>
            <a:r>
              <a:rPr lang="en-IN" sz="1600" spc="0">
                <a:ln w="3175">
                  <a:noFill/>
                </a:ln>
                <a:solidFill>
                  <a:schemeClr val="tx2"/>
                </a:solidFill>
                <a:latin typeface="Segoe UI Semibold"/>
                <a:cs typeface="Segoe UI" pitchFamily="34" charset="0"/>
              </a:rPr>
              <a:t>points</a:t>
            </a:r>
            <a:endParaRPr kumimoji="0" lang="en-IN" sz="1600" b="0" i="0" u="none" strike="noStrike" kern="1200" cap="none" spc="0" normalizeH="0" baseline="0" noProof="0">
              <a:ln w="3175">
                <a:noFill/>
              </a:ln>
              <a:solidFill>
                <a:schemeClr val="tx2"/>
              </a:solidFill>
              <a:effectLst/>
              <a:uLnTx/>
              <a:uFillTx/>
              <a:latin typeface="Segoe UI Semilight" panose="020B0402040204020203" pitchFamily="34" charset="0"/>
              <a:ea typeface="+mn-ea"/>
              <a:cs typeface="Segoe UI Semilight" panose="020B0402040204020203" pitchFamily="34" charset="0"/>
            </a:endParaRPr>
          </a:p>
        </p:txBody>
      </p:sp>
      <p:sp>
        <p:nvSpPr>
          <p:cNvPr id="9" name="TextBox 8">
            <a:extLst>
              <a:ext uri="{FF2B5EF4-FFF2-40B4-BE49-F238E27FC236}">
                <a16:creationId xmlns:a16="http://schemas.microsoft.com/office/drawing/2014/main" id="{D04D1640-48DB-5AC1-6E54-38BA73A3F980}"/>
              </a:ext>
            </a:extLst>
          </p:cNvPr>
          <p:cNvSpPr txBox="1"/>
          <p:nvPr userDrawn="1"/>
        </p:nvSpPr>
        <p:spPr>
          <a:xfrm>
            <a:off x="6460782" y="2025136"/>
            <a:ext cx="1479572" cy="221599"/>
          </a:xfrm>
          <a:prstGeom prst="rect">
            <a:avLst/>
          </a:prstGeom>
          <a:noFill/>
        </p:spPr>
        <p:txBody>
          <a:bodyPr wrap="none" lIns="0" tIns="0" rIns="0" bIns="0" rtlCol="0">
            <a:spAutoFit/>
          </a:bodyPr>
          <a:lstStyle/>
          <a:p>
            <a:pPr marL="0" marR="0" lvl="0" indent="0" defTabSz="914400" rtl="0" eaLnBrk="1" fontAlgn="auto" latinLnBrk="0" hangingPunct="1">
              <a:lnSpc>
                <a:spcPct val="90000"/>
              </a:lnSpc>
              <a:spcBef>
                <a:spcPts val="0"/>
              </a:spcBef>
              <a:spcAft>
                <a:spcPts val="600"/>
              </a:spcAft>
              <a:buClrTx/>
              <a:buSzTx/>
              <a:buFontTx/>
              <a:buNone/>
              <a:tabLst/>
              <a:defRPr/>
            </a:pPr>
            <a:r>
              <a:rPr kumimoji="0" lang="en-IN" sz="1600" b="0" i="0" u="none" strike="noStrike" kern="1200" cap="none" spc="0" normalizeH="0" baseline="0" noProof="0">
                <a:ln w="3175">
                  <a:noFill/>
                </a:ln>
                <a:solidFill>
                  <a:schemeClr val="tx2"/>
                </a:solidFill>
                <a:effectLst/>
                <a:uLnTx/>
                <a:uFillTx/>
                <a:latin typeface="Segoe UI Semibold"/>
                <a:ea typeface="+mn-ea"/>
                <a:cs typeface="Segoe UI" pitchFamily="34" charset="0"/>
              </a:rPr>
              <a:t>User experience</a:t>
            </a:r>
            <a:endParaRPr kumimoji="0" lang="en-IN" sz="1600" b="0" i="0" u="none" strike="noStrike" kern="1200" cap="none" spc="0" normalizeH="0" baseline="0" noProof="0">
              <a:ln w="3175">
                <a:noFill/>
              </a:ln>
              <a:solidFill>
                <a:schemeClr val="tx2"/>
              </a:solidFill>
              <a:effectLst/>
              <a:uLnTx/>
              <a:uFillTx/>
              <a:latin typeface="Segoe UI Semilight" panose="020B0402040204020203" pitchFamily="34" charset="0"/>
              <a:ea typeface="+mn-ea"/>
              <a:cs typeface="Segoe UI Semilight" panose="020B0402040204020203" pitchFamily="34" charset="0"/>
            </a:endParaRPr>
          </a:p>
        </p:txBody>
      </p:sp>
      <p:cxnSp>
        <p:nvCxnSpPr>
          <p:cNvPr id="10" name="Straight Connector 9">
            <a:extLst>
              <a:ext uri="{FF2B5EF4-FFF2-40B4-BE49-F238E27FC236}">
                <a16:creationId xmlns:a16="http://schemas.microsoft.com/office/drawing/2014/main" id="{39DEAA6B-C847-FCBC-39EE-30B7DE60104D}"/>
              </a:ext>
            </a:extLst>
          </p:cNvPr>
          <p:cNvCxnSpPr>
            <a:cxnSpLocks/>
          </p:cNvCxnSpPr>
          <p:nvPr userDrawn="1"/>
        </p:nvCxnSpPr>
        <p:spPr>
          <a:xfrm>
            <a:off x="6096000" y="2010622"/>
            <a:ext cx="0" cy="2923328"/>
          </a:xfrm>
          <a:prstGeom prst="line">
            <a:avLst/>
          </a:prstGeom>
          <a:ln w="1905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90C13F3A-F415-576E-9FC0-B15DB61B694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63243" y="1056257"/>
            <a:ext cx="1235070" cy="995775"/>
          </a:xfrm>
          <a:prstGeom prst="rect">
            <a:avLst/>
          </a:prstGeom>
          <a:effectLst>
            <a:outerShdw blurRad="127000" dist="38100" dir="5400000" sx="102000" sy="102000" algn="t" rotWithShape="0">
              <a:prstClr val="black">
                <a:alpha val="20000"/>
              </a:prstClr>
            </a:outerShdw>
          </a:effectLst>
        </p:spPr>
      </p:pic>
      <p:sp>
        <p:nvSpPr>
          <p:cNvPr id="14" name="Text Placeholder 13">
            <a:extLst>
              <a:ext uri="{FF2B5EF4-FFF2-40B4-BE49-F238E27FC236}">
                <a16:creationId xmlns:a16="http://schemas.microsoft.com/office/drawing/2014/main" id="{6C18A894-2E18-421D-2C8A-F8B9B721D2EF}"/>
              </a:ext>
            </a:extLst>
          </p:cNvPr>
          <p:cNvSpPr>
            <a:spLocks noGrp="1"/>
          </p:cNvSpPr>
          <p:nvPr>
            <p:ph type="body" sz="quarter" idx="10"/>
          </p:nvPr>
        </p:nvSpPr>
        <p:spPr>
          <a:xfrm>
            <a:off x="951523" y="2392270"/>
            <a:ext cx="4815866" cy="1035668"/>
          </a:xfrm>
        </p:spPr>
        <p:txBody>
          <a:bodyPr/>
          <a:lstStyle>
            <a:lvl1pPr marL="171450" indent="-171450">
              <a:buFont typeface="Arial" panose="020B0604020202020204" pitchFamily="34" charset="0"/>
              <a:buChar char="•"/>
              <a:defRPr sz="1200"/>
            </a:lvl1pPr>
            <a:lvl2pPr marL="400050" indent="-171450">
              <a:spcAft>
                <a:spcPts val="300"/>
              </a:spcAft>
              <a:buFont typeface="Arial" panose="020B0604020202020204" pitchFamily="34" charset="0"/>
              <a:buChar char="•"/>
              <a:defRPr sz="1200"/>
            </a:lvl2pPr>
            <a:lvl3pPr marL="628650" indent="-171450">
              <a:buFont typeface="Arial" panose="020B0604020202020204" pitchFamily="34" charset="0"/>
              <a:buChar char="•"/>
              <a:defRPr sz="1100"/>
            </a:lvl3pPr>
            <a:lvl4pPr marL="833438" indent="-171450">
              <a:buFont typeface="Arial" panose="020B0604020202020204" pitchFamily="34" charset="0"/>
              <a:buChar char="•"/>
              <a:defRPr sz="1050"/>
            </a:lvl4pPr>
            <a:lvl5pPr marL="1027113" indent="-171450">
              <a:buFont typeface="Arial" panose="020B0604020202020204" pitchFamily="34" charset="0"/>
              <a:buChar cha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13">
            <a:extLst>
              <a:ext uri="{FF2B5EF4-FFF2-40B4-BE49-F238E27FC236}">
                <a16:creationId xmlns:a16="http://schemas.microsoft.com/office/drawing/2014/main" id="{C4E9DA90-DE5A-9A82-33AA-31EF2FD5C171}"/>
              </a:ext>
            </a:extLst>
          </p:cNvPr>
          <p:cNvSpPr>
            <a:spLocks noGrp="1"/>
          </p:cNvSpPr>
          <p:nvPr>
            <p:ph type="body" sz="quarter" idx="11"/>
          </p:nvPr>
        </p:nvSpPr>
        <p:spPr>
          <a:xfrm>
            <a:off x="6461761" y="2392270"/>
            <a:ext cx="4815866" cy="1035668"/>
          </a:xfrm>
        </p:spPr>
        <p:txBody>
          <a:bodyPr/>
          <a:lstStyle>
            <a:lvl1pPr marL="171450" indent="-171450">
              <a:buFont typeface="Arial" panose="020B0604020202020204" pitchFamily="34" charset="0"/>
              <a:buChar char="•"/>
              <a:defRPr sz="1200"/>
            </a:lvl1pPr>
            <a:lvl2pPr marL="400050" indent="-171450">
              <a:spcAft>
                <a:spcPts val="300"/>
              </a:spcAft>
              <a:buFont typeface="Arial" panose="020B0604020202020204" pitchFamily="34" charset="0"/>
              <a:buChar char="•"/>
              <a:defRPr sz="1200"/>
            </a:lvl2pPr>
            <a:lvl3pPr marL="628650" indent="-171450">
              <a:buFont typeface="Arial" panose="020B0604020202020204" pitchFamily="34" charset="0"/>
              <a:buChar char="•"/>
              <a:defRPr sz="1100"/>
            </a:lvl3pPr>
            <a:lvl4pPr marL="833438" indent="-171450">
              <a:buFont typeface="Arial" panose="020B0604020202020204" pitchFamily="34" charset="0"/>
              <a:buChar char="•"/>
              <a:defRPr sz="1050"/>
            </a:lvl4pPr>
            <a:lvl5pPr marL="1027113" indent="-171450">
              <a:buFont typeface="Arial" panose="020B0604020202020204" pitchFamily="34" charset="0"/>
              <a:buChar cha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Box 21">
            <a:extLst>
              <a:ext uri="{FF2B5EF4-FFF2-40B4-BE49-F238E27FC236}">
                <a16:creationId xmlns:a16="http://schemas.microsoft.com/office/drawing/2014/main" id="{CF9CF013-CAB8-DD1D-7A34-164E28164D73}"/>
              </a:ext>
            </a:extLst>
          </p:cNvPr>
          <p:cNvSpPr txBox="1"/>
          <p:nvPr userDrawn="1"/>
        </p:nvSpPr>
        <p:spPr>
          <a:xfrm>
            <a:off x="868680" y="5292078"/>
            <a:ext cx="1030731" cy="221599"/>
          </a:xfrm>
          <a:prstGeom prst="rect">
            <a:avLst/>
          </a:prstGeom>
          <a:noFill/>
        </p:spPr>
        <p:txBody>
          <a:bodyPr wrap="none" lIns="0" tIns="0" rIns="0" bIns="0" rtlCol="0">
            <a:spAutoFit/>
          </a:bodyPr>
          <a:lstStyle>
            <a:defPPr>
              <a:defRPr lang="en-US"/>
            </a:defPPr>
            <a:lvl1pPr marR="0" lvl="0" indent="0" fontAlgn="auto">
              <a:lnSpc>
                <a:spcPct val="90000"/>
              </a:lnSpc>
              <a:spcBef>
                <a:spcPts val="0"/>
              </a:spcBef>
              <a:spcAft>
                <a:spcPts val="600"/>
              </a:spcAft>
              <a:buClrTx/>
              <a:buSzTx/>
              <a:buFontTx/>
              <a:buNone/>
              <a:tabLst/>
              <a:defRPr kumimoji="0" sz="1600" b="0" i="0" u="none" strike="noStrike" cap="none" spc="0" normalizeH="0" baseline="0">
                <a:ln w="3175">
                  <a:noFill/>
                </a:ln>
                <a:solidFill>
                  <a:schemeClr val="tx2"/>
                </a:solidFill>
                <a:effectLst/>
                <a:uLnTx/>
                <a:uFillTx/>
                <a:latin typeface="Segoe UI Semibold"/>
                <a:cs typeface="Segoe UI" pitchFamily="34" charset="0"/>
              </a:defRPr>
            </a:lvl1pPr>
          </a:lstStyle>
          <a:p>
            <a:pPr lvl="0"/>
            <a:r>
              <a:rPr lang="en-IN">
                <a:solidFill>
                  <a:schemeClr val="bg1"/>
                </a:solidFill>
              </a:rPr>
              <a:t>Graph APIs</a:t>
            </a:r>
            <a:endParaRPr lang="en-IN" noProof="0">
              <a:solidFill>
                <a:schemeClr val="bg1"/>
              </a:solidFill>
            </a:endParaRPr>
          </a:p>
        </p:txBody>
      </p:sp>
      <p:sp>
        <p:nvSpPr>
          <p:cNvPr id="24" name="Text Placeholder 13">
            <a:extLst>
              <a:ext uri="{FF2B5EF4-FFF2-40B4-BE49-F238E27FC236}">
                <a16:creationId xmlns:a16="http://schemas.microsoft.com/office/drawing/2014/main" id="{72C80550-2041-C74F-0007-0EB562BBD758}"/>
              </a:ext>
            </a:extLst>
          </p:cNvPr>
          <p:cNvSpPr>
            <a:spLocks noGrp="1"/>
          </p:cNvSpPr>
          <p:nvPr>
            <p:ph type="body" sz="quarter" idx="12"/>
          </p:nvPr>
        </p:nvSpPr>
        <p:spPr>
          <a:xfrm>
            <a:off x="951523" y="5580297"/>
            <a:ext cx="10326104" cy="1035668"/>
          </a:xfrm>
        </p:spPr>
        <p:txBody>
          <a:bodyPr/>
          <a:lstStyle>
            <a:lvl1pPr marL="171450" indent="-171450">
              <a:buFont typeface="Arial" panose="020B0604020202020204" pitchFamily="34" charset="0"/>
              <a:buChar char="•"/>
              <a:defRPr sz="1200">
                <a:solidFill>
                  <a:schemeClr val="bg1"/>
                </a:solidFill>
              </a:defRPr>
            </a:lvl1pPr>
            <a:lvl2pPr marL="400050" indent="-171450">
              <a:spcAft>
                <a:spcPts val="300"/>
              </a:spcAft>
              <a:buFont typeface="Arial" panose="020B0604020202020204" pitchFamily="34" charset="0"/>
              <a:buChar char="•"/>
              <a:defRPr sz="1200">
                <a:solidFill>
                  <a:schemeClr val="bg1"/>
                </a:solidFill>
              </a:defRPr>
            </a:lvl2pPr>
            <a:lvl3pPr marL="628650" indent="-171450">
              <a:buFont typeface="Arial" panose="020B0604020202020204" pitchFamily="34" charset="0"/>
              <a:buChar char="•"/>
              <a:defRPr sz="1100">
                <a:solidFill>
                  <a:schemeClr val="bg1"/>
                </a:solidFill>
              </a:defRPr>
            </a:lvl3pPr>
            <a:lvl4pPr marL="833438" indent="-171450">
              <a:buFont typeface="Arial" panose="020B0604020202020204" pitchFamily="34" charset="0"/>
              <a:buChar char="•"/>
              <a:defRPr sz="1050">
                <a:solidFill>
                  <a:schemeClr val="bg1"/>
                </a:solidFill>
              </a:defRPr>
            </a:lvl4pPr>
            <a:lvl5pPr marL="1027113" indent="-171450">
              <a:buFont typeface="Arial" panose="020B0604020202020204" pitchFamily="34" charset="0"/>
              <a:buChar cha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52189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ams photo">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581593C0-90FF-2243-9A36-C4FDCBA6DEEB}"/>
              </a:ext>
            </a:extLst>
          </p:cNvPr>
          <p:cNvSpPr>
            <a:spLocks noGrp="1"/>
          </p:cNvSpPr>
          <p:nvPr>
            <p:ph type="body" sz="half" idx="2"/>
          </p:nvPr>
        </p:nvSpPr>
        <p:spPr>
          <a:xfrm>
            <a:off x="576072" y="1588296"/>
            <a:ext cx="4309079" cy="4519427"/>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Content Placeholder 4">
            <a:extLst>
              <a:ext uri="{FF2B5EF4-FFF2-40B4-BE49-F238E27FC236}">
                <a16:creationId xmlns:a16="http://schemas.microsoft.com/office/drawing/2014/main" id="{32C4CD77-6F12-0D4B-9249-0CA3D240592B}"/>
              </a:ext>
            </a:extLst>
          </p:cNvPr>
          <p:cNvSpPr>
            <a:spLocks noGrp="1"/>
          </p:cNvSpPr>
          <p:nvPr>
            <p:ph sz="quarter" idx="12" hasCustomPrompt="1"/>
          </p:nvPr>
        </p:nvSpPr>
        <p:spPr>
          <a:xfrm>
            <a:off x="5081314" y="1588081"/>
            <a:ext cx="6553634" cy="3681838"/>
          </a:xfrm>
          <a:prstGeom prst="roundRect">
            <a:avLst>
              <a:gd name="adj" fmla="val 0"/>
            </a:avLst>
          </a:prstGeom>
          <a:blipFill>
            <a:blip r:embed="rId2"/>
            <a:stretch>
              <a:fillRect/>
            </a:stretch>
          </a:blipFill>
          <a:ln w="146050">
            <a:solidFill>
              <a:schemeClr val="bg1"/>
            </a:solidFill>
          </a:ln>
          <a:effectLst>
            <a:outerShdw blurRad="254000" dist="12700" dir="5400000" sx="101000" sy="101000" algn="ctr" rotWithShape="0">
              <a:schemeClr val="tx1">
                <a:lumMod val="50000"/>
                <a:lumOff val="50000"/>
                <a:alpha val="20000"/>
              </a:schemeClr>
            </a:outerShdw>
          </a:effectLst>
        </p:spPr>
        <p:txBody>
          <a:bodyPr tIns="2651760">
            <a:noAutofit/>
          </a:bodyPr>
          <a:lstStyle>
            <a:lvl1pPr marL="0" indent="0">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Drag &amp; drop your photo here </a:t>
            </a:r>
            <a:br>
              <a:rPr lang="en-US"/>
            </a:br>
            <a:r>
              <a:rPr lang="en-US"/>
              <a:t>or click or tap icon below </a:t>
            </a:r>
            <a:br>
              <a:rPr lang="en-US"/>
            </a:br>
            <a:r>
              <a:rPr lang="en-US"/>
              <a:t>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a:p>
        </p:txBody>
      </p:sp>
      <p:sp>
        <p:nvSpPr>
          <p:cNvPr id="6" name="Title 1">
            <a:extLst>
              <a:ext uri="{FF2B5EF4-FFF2-40B4-BE49-F238E27FC236}">
                <a16:creationId xmlns:a16="http://schemas.microsoft.com/office/drawing/2014/main" id="{523F18EF-B1F8-514E-AE14-3EC5437E2B21}"/>
              </a:ext>
            </a:extLst>
          </p:cNvPr>
          <p:cNvSpPr>
            <a:spLocks noGrp="1"/>
          </p:cNvSpPr>
          <p:nvPr>
            <p:ph type="title"/>
          </p:nvPr>
        </p:nvSpPr>
        <p:spPr>
          <a:xfrm>
            <a:off x="576072" y="530466"/>
            <a:ext cx="3374605" cy="950108"/>
          </a:xfrm>
          <a:prstGeom prst="rect">
            <a:avLst/>
          </a:prstGeom>
        </p:spPr>
        <p:txBody>
          <a:bodyPr/>
          <a:lstStyle>
            <a:lvl1pPr>
              <a:defRPr sz="2600"/>
            </a:lvl1pPr>
          </a:lstStyle>
          <a:p>
            <a:r>
              <a:rPr lang="en-US"/>
              <a:t>Click to edit Master title style</a:t>
            </a:r>
          </a:p>
        </p:txBody>
      </p:sp>
    </p:spTree>
    <p:extLst>
      <p:ext uri="{BB962C8B-B14F-4D97-AF65-F5344CB8AC3E}">
        <p14:creationId xmlns:p14="http://schemas.microsoft.com/office/powerpoint/2010/main" val="16345517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ams photo + phone">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581593C0-90FF-2243-9A36-C4FDCBA6DEEB}"/>
              </a:ext>
            </a:extLst>
          </p:cNvPr>
          <p:cNvSpPr>
            <a:spLocks noGrp="1"/>
          </p:cNvSpPr>
          <p:nvPr>
            <p:ph type="body" sz="half" idx="2"/>
          </p:nvPr>
        </p:nvSpPr>
        <p:spPr>
          <a:xfrm>
            <a:off x="576072" y="1588296"/>
            <a:ext cx="4023637" cy="4519427"/>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Title 1">
            <a:extLst>
              <a:ext uri="{FF2B5EF4-FFF2-40B4-BE49-F238E27FC236}">
                <a16:creationId xmlns:a16="http://schemas.microsoft.com/office/drawing/2014/main" id="{523F18EF-B1F8-514E-AE14-3EC5437E2B21}"/>
              </a:ext>
            </a:extLst>
          </p:cNvPr>
          <p:cNvSpPr>
            <a:spLocks noGrp="1"/>
          </p:cNvSpPr>
          <p:nvPr>
            <p:ph type="title"/>
          </p:nvPr>
        </p:nvSpPr>
        <p:spPr>
          <a:xfrm>
            <a:off x="576072" y="530466"/>
            <a:ext cx="3374605" cy="950108"/>
          </a:xfrm>
          <a:prstGeom prst="rect">
            <a:avLst/>
          </a:prstGeom>
        </p:spPr>
        <p:txBody>
          <a:bodyPr/>
          <a:lstStyle>
            <a:lvl1pPr>
              <a:defRPr sz="2600"/>
            </a:lvl1pPr>
          </a:lstStyle>
          <a:p>
            <a:r>
              <a:rPr lang="en-US"/>
              <a:t>Click to edit Master title style</a:t>
            </a:r>
          </a:p>
        </p:txBody>
      </p:sp>
      <p:sp>
        <p:nvSpPr>
          <p:cNvPr id="11" name="Content Placeholder 4">
            <a:extLst>
              <a:ext uri="{FF2B5EF4-FFF2-40B4-BE49-F238E27FC236}">
                <a16:creationId xmlns:a16="http://schemas.microsoft.com/office/drawing/2014/main" id="{38A04320-DCC6-0B47-8DBD-C5AD49DFC65B}"/>
              </a:ext>
            </a:extLst>
          </p:cNvPr>
          <p:cNvSpPr>
            <a:spLocks noGrp="1"/>
          </p:cNvSpPr>
          <p:nvPr>
            <p:ph sz="quarter" idx="12" hasCustomPrompt="1"/>
          </p:nvPr>
        </p:nvSpPr>
        <p:spPr>
          <a:xfrm>
            <a:off x="4906862" y="1371691"/>
            <a:ext cx="6343444" cy="3568707"/>
          </a:xfrm>
          <a:prstGeom prst="roundRect">
            <a:avLst>
              <a:gd name="adj" fmla="val 0"/>
            </a:avLst>
          </a:prstGeom>
          <a:blipFill>
            <a:blip r:embed="rId2"/>
            <a:stretch>
              <a:fillRect/>
            </a:stretch>
          </a:blipFill>
          <a:ln w="146050">
            <a:solidFill>
              <a:schemeClr val="bg1"/>
            </a:solidFill>
          </a:ln>
          <a:effectLst>
            <a:outerShdw blurRad="254000" dist="12700" dir="5400000" sx="101000" sy="101000" algn="ctr" rotWithShape="0">
              <a:schemeClr val="tx1">
                <a:lumMod val="50000"/>
                <a:lumOff val="50000"/>
                <a:alpha val="20000"/>
              </a:schemeClr>
            </a:outerShdw>
          </a:effectLst>
        </p:spPr>
        <p:txBody>
          <a:bodyPr tIns="2468880">
            <a:noAutofit/>
          </a:bodyPr>
          <a:lstStyle>
            <a:lvl1pPr marL="0" indent="0">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Drag &amp; drop your photo here </a:t>
            </a:r>
            <a:br>
              <a:rPr lang="en-US"/>
            </a:br>
            <a:r>
              <a:rPr lang="en-US"/>
              <a:t>or click or tap icon below </a:t>
            </a:r>
            <a:br>
              <a:rPr lang="en-US"/>
            </a:br>
            <a:r>
              <a:rPr lang="en-US"/>
              <a:t>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a:p>
        </p:txBody>
      </p:sp>
      <p:sp>
        <p:nvSpPr>
          <p:cNvPr id="12" name="Content Placeholder 4">
            <a:extLst>
              <a:ext uri="{FF2B5EF4-FFF2-40B4-BE49-F238E27FC236}">
                <a16:creationId xmlns:a16="http://schemas.microsoft.com/office/drawing/2014/main" id="{A3E8EFB4-9443-754C-827B-DB6C17DCE940}"/>
              </a:ext>
            </a:extLst>
          </p:cNvPr>
          <p:cNvSpPr>
            <a:spLocks noGrp="1"/>
          </p:cNvSpPr>
          <p:nvPr>
            <p:ph sz="quarter" idx="13" hasCustomPrompt="1"/>
          </p:nvPr>
        </p:nvSpPr>
        <p:spPr>
          <a:xfrm>
            <a:off x="10124563" y="1936793"/>
            <a:ext cx="1739891" cy="3768420"/>
          </a:xfrm>
          <a:prstGeom prst="roundRect">
            <a:avLst>
              <a:gd name="adj" fmla="val 8222"/>
            </a:avLst>
          </a:prstGeom>
          <a:blipFill>
            <a:blip r:embed="rId3"/>
            <a:stretch>
              <a:fillRect/>
            </a:stretch>
          </a:blipFill>
          <a:ln w="104775">
            <a:solidFill>
              <a:schemeClr val="bg1"/>
            </a:solidFill>
          </a:ln>
          <a:effectLst>
            <a:outerShdw blurRad="254000" dist="12700" dir="5400000" sx="101000" sy="101000" algn="ctr" rotWithShape="0">
              <a:schemeClr val="bg1">
                <a:lumMod val="65000"/>
                <a:alpha val="20000"/>
              </a:schemeClr>
            </a:outerShdw>
          </a:effectLst>
        </p:spPr>
        <p:txBody>
          <a:bodyPr tIns="1920240" bIns="0" anchor="ctr" anchorCtr="0">
            <a:noAutofit/>
          </a:bodyPr>
          <a:lstStyle>
            <a:lvl1pPr marL="0" indent="0" algn="l">
              <a:buNone/>
              <a:defRPr lang="en-US" sz="1100" b="1" kern="1200" spc="0" baseline="0" dirty="0">
                <a:solidFill>
                  <a:schemeClr val="bg1"/>
                </a:solidFill>
                <a:latin typeface="+mn-lt"/>
                <a:ea typeface="+mn-ea"/>
                <a:cs typeface="Segoe UI" panose="020B0502040204020203" pitchFamily="34" charset="0"/>
              </a:defRPr>
            </a:lvl1pPr>
          </a:lstStyle>
          <a:p>
            <a:pPr marL="285750" marR="0" lvl="0" indent="-285750" algn="ctr" defTabSz="932742" rtl="0" eaLnBrk="1" fontAlgn="auto" latinLnBrk="0" hangingPunct="1">
              <a:lnSpc>
                <a:spcPct val="100000"/>
              </a:lnSpc>
              <a:spcBef>
                <a:spcPct val="20000"/>
              </a:spcBef>
              <a:spcAft>
                <a:spcPts val="0"/>
              </a:spcAft>
              <a:buClrTx/>
              <a:buSzPct val="90000"/>
              <a:tabLst/>
            </a:pPr>
            <a:r>
              <a:rPr lang="en-US"/>
              <a:t>Drag &amp; drop your</a:t>
            </a:r>
            <a:br>
              <a:rPr lang="en-US"/>
            </a:br>
            <a:r>
              <a:rPr lang="en-US"/>
              <a:t>photo here </a:t>
            </a:r>
            <a:br>
              <a:rPr lang="en-US"/>
            </a:br>
            <a:r>
              <a:rPr lang="en-US"/>
              <a:t>or click or tap icon below to insert</a:t>
            </a:r>
          </a:p>
          <a:p>
            <a:pPr marL="285750" marR="0" lvl="0" indent="-285750" algn="ctr" defTabSz="932742" rtl="0" eaLnBrk="1" fontAlgn="auto" latinLnBrk="0" hangingPunct="1">
              <a:lnSpc>
                <a:spcPct val="100000"/>
              </a:lnSpc>
              <a:spcBef>
                <a:spcPct val="20000"/>
              </a:spcBef>
              <a:spcAft>
                <a:spcPts val="0"/>
              </a:spcAft>
              <a:buClrTx/>
              <a:buSzPct val="90000"/>
              <a:tabLst/>
            </a:pPr>
            <a:endParaRPr lang="en-US"/>
          </a:p>
        </p:txBody>
      </p:sp>
    </p:spTree>
    <p:extLst>
      <p:ext uri="{BB962C8B-B14F-4D97-AF65-F5344CB8AC3E}">
        <p14:creationId xmlns:p14="http://schemas.microsoft.com/office/powerpoint/2010/main" val="3142278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ams photo 2">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581593C0-90FF-2243-9A36-C4FDCBA6DEEB}"/>
              </a:ext>
            </a:extLst>
          </p:cNvPr>
          <p:cNvSpPr>
            <a:spLocks noGrp="1"/>
          </p:cNvSpPr>
          <p:nvPr>
            <p:ph type="body" sz="half" idx="2"/>
          </p:nvPr>
        </p:nvSpPr>
        <p:spPr>
          <a:xfrm>
            <a:off x="576072" y="1588296"/>
            <a:ext cx="5031693" cy="4519427"/>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Title 1">
            <a:extLst>
              <a:ext uri="{FF2B5EF4-FFF2-40B4-BE49-F238E27FC236}">
                <a16:creationId xmlns:a16="http://schemas.microsoft.com/office/drawing/2014/main" id="{523F18EF-B1F8-514E-AE14-3EC5437E2B21}"/>
              </a:ext>
            </a:extLst>
          </p:cNvPr>
          <p:cNvSpPr>
            <a:spLocks noGrp="1"/>
          </p:cNvSpPr>
          <p:nvPr>
            <p:ph type="title"/>
          </p:nvPr>
        </p:nvSpPr>
        <p:spPr>
          <a:xfrm>
            <a:off x="576072" y="530466"/>
            <a:ext cx="5031693" cy="950108"/>
          </a:xfrm>
          <a:prstGeom prst="rect">
            <a:avLst/>
          </a:prstGeom>
        </p:spPr>
        <p:txBody>
          <a:bodyPr/>
          <a:lstStyle>
            <a:lvl1pPr>
              <a:defRPr sz="2600"/>
            </a:lvl1pPr>
          </a:lstStyle>
          <a:p>
            <a:r>
              <a:rPr lang="en-US"/>
              <a:t>Click to edit Master title style</a:t>
            </a:r>
          </a:p>
        </p:txBody>
      </p:sp>
      <p:sp>
        <p:nvSpPr>
          <p:cNvPr id="7" name="Content Placeholder 4">
            <a:extLst>
              <a:ext uri="{FF2B5EF4-FFF2-40B4-BE49-F238E27FC236}">
                <a16:creationId xmlns:a16="http://schemas.microsoft.com/office/drawing/2014/main" id="{5906A360-8D81-A641-AC84-67059C28AFB3}"/>
              </a:ext>
            </a:extLst>
          </p:cNvPr>
          <p:cNvSpPr>
            <a:spLocks noGrp="1"/>
          </p:cNvSpPr>
          <p:nvPr>
            <p:ph sz="quarter" idx="12" hasCustomPrompt="1"/>
          </p:nvPr>
        </p:nvSpPr>
        <p:spPr>
          <a:xfrm>
            <a:off x="6584236" y="345044"/>
            <a:ext cx="5277351" cy="2968942"/>
          </a:xfrm>
          <a:prstGeom prst="roundRect">
            <a:avLst>
              <a:gd name="adj" fmla="val 0"/>
            </a:avLst>
          </a:prstGeom>
          <a:blipFill>
            <a:blip r:embed="rId2"/>
            <a:stretch>
              <a:fillRect/>
            </a:stretch>
          </a:blipFill>
          <a:ln w="146050">
            <a:solidFill>
              <a:schemeClr val="bg1"/>
            </a:solidFill>
          </a:ln>
          <a:effectLst>
            <a:outerShdw blurRad="254000" dist="12700" dir="5400000" sx="101000" sy="101000" algn="ctr" rotWithShape="0">
              <a:schemeClr val="tx1">
                <a:lumMod val="75000"/>
                <a:lumOff val="25000"/>
                <a:alpha val="20000"/>
              </a:schemeClr>
            </a:outerShdw>
          </a:effectLst>
        </p:spPr>
        <p:txBody>
          <a:bodyPr tIns="2011680">
            <a:noAutofit/>
          </a:bodyPr>
          <a:lstStyle>
            <a:lvl1pPr marL="0" indent="0" algn="l">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Drag &amp; drop your photo</a:t>
            </a:r>
            <a:br>
              <a:rPr lang="en-US"/>
            </a:br>
            <a:r>
              <a:rPr lang="en-US"/>
              <a:t>here or click or tap icon</a:t>
            </a:r>
            <a:br>
              <a:rPr lang="en-US"/>
            </a:br>
            <a:r>
              <a:rPr lang="en-US"/>
              <a:t>below 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a:p>
        </p:txBody>
      </p:sp>
      <p:sp>
        <p:nvSpPr>
          <p:cNvPr id="8" name="Content Placeholder 4">
            <a:extLst>
              <a:ext uri="{FF2B5EF4-FFF2-40B4-BE49-F238E27FC236}">
                <a16:creationId xmlns:a16="http://schemas.microsoft.com/office/drawing/2014/main" id="{349BC391-BBA0-004E-B574-CD332AEA5D8B}"/>
              </a:ext>
            </a:extLst>
          </p:cNvPr>
          <p:cNvSpPr>
            <a:spLocks noGrp="1"/>
          </p:cNvSpPr>
          <p:nvPr>
            <p:ph sz="quarter" idx="13" hasCustomPrompt="1"/>
          </p:nvPr>
        </p:nvSpPr>
        <p:spPr>
          <a:xfrm>
            <a:off x="6584235" y="3601522"/>
            <a:ext cx="5277351" cy="2968942"/>
          </a:xfrm>
          <a:prstGeom prst="roundRect">
            <a:avLst>
              <a:gd name="adj" fmla="val 0"/>
            </a:avLst>
          </a:prstGeom>
          <a:blipFill>
            <a:blip r:embed="rId2"/>
            <a:stretch>
              <a:fillRect/>
            </a:stretch>
          </a:blipFill>
          <a:ln w="146050">
            <a:solidFill>
              <a:schemeClr val="bg1"/>
            </a:solidFill>
          </a:ln>
          <a:effectLst>
            <a:outerShdw blurRad="254000" dist="12700" dir="5400000" sx="101000" sy="101000" algn="ctr" rotWithShape="0">
              <a:schemeClr val="tx1">
                <a:lumMod val="75000"/>
                <a:lumOff val="25000"/>
                <a:alpha val="20000"/>
              </a:schemeClr>
            </a:outerShdw>
          </a:effectLst>
        </p:spPr>
        <p:txBody>
          <a:bodyPr tIns="2011680">
            <a:noAutofit/>
          </a:bodyPr>
          <a:lstStyle>
            <a:lvl1pPr marL="0" indent="0" algn="l">
              <a:defRPr lang="en-US" sz="12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Drag &amp; drop your photo here</a:t>
            </a:r>
            <a:br>
              <a:rPr lang="en-US"/>
            </a:br>
            <a:r>
              <a:rPr lang="en-US"/>
              <a:t>or click or tap icon</a:t>
            </a:r>
            <a:br>
              <a:rPr lang="en-US"/>
            </a:br>
            <a:r>
              <a:rPr lang="en-US"/>
              <a:t>below 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a:p>
        </p:txBody>
      </p:sp>
    </p:spTree>
    <p:extLst>
      <p:ext uri="{BB962C8B-B14F-4D97-AF65-F5344CB8AC3E}">
        <p14:creationId xmlns:p14="http://schemas.microsoft.com/office/powerpoint/2010/main" val="30624060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ams photo 3">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581593C0-90FF-2243-9A36-C4FDCBA6DEEB}"/>
              </a:ext>
            </a:extLst>
          </p:cNvPr>
          <p:cNvSpPr>
            <a:spLocks noGrp="1"/>
          </p:cNvSpPr>
          <p:nvPr>
            <p:ph type="body" sz="half" idx="2"/>
          </p:nvPr>
        </p:nvSpPr>
        <p:spPr>
          <a:xfrm>
            <a:off x="576072" y="1588296"/>
            <a:ext cx="7168619" cy="4519427"/>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Title 1">
            <a:extLst>
              <a:ext uri="{FF2B5EF4-FFF2-40B4-BE49-F238E27FC236}">
                <a16:creationId xmlns:a16="http://schemas.microsoft.com/office/drawing/2014/main" id="{523F18EF-B1F8-514E-AE14-3EC5437E2B21}"/>
              </a:ext>
            </a:extLst>
          </p:cNvPr>
          <p:cNvSpPr>
            <a:spLocks noGrp="1"/>
          </p:cNvSpPr>
          <p:nvPr>
            <p:ph type="title"/>
          </p:nvPr>
        </p:nvSpPr>
        <p:spPr>
          <a:xfrm>
            <a:off x="576072" y="530466"/>
            <a:ext cx="7168619" cy="950108"/>
          </a:xfrm>
          <a:prstGeom prst="rect">
            <a:avLst/>
          </a:prstGeom>
        </p:spPr>
        <p:txBody>
          <a:bodyPr/>
          <a:lstStyle>
            <a:lvl1pPr>
              <a:defRPr sz="2600"/>
            </a:lvl1pPr>
          </a:lstStyle>
          <a:p>
            <a:r>
              <a:rPr lang="en-US"/>
              <a:t>Click to edit Master title style</a:t>
            </a:r>
          </a:p>
        </p:txBody>
      </p:sp>
      <p:sp>
        <p:nvSpPr>
          <p:cNvPr id="9" name="Content Placeholder 4">
            <a:extLst>
              <a:ext uri="{FF2B5EF4-FFF2-40B4-BE49-F238E27FC236}">
                <a16:creationId xmlns:a16="http://schemas.microsoft.com/office/drawing/2014/main" id="{3DBECAC5-9647-EB45-BA62-C1EF56A17D71}"/>
              </a:ext>
            </a:extLst>
          </p:cNvPr>
          <p:cNvSpPr>
            <a:spLocks noGrp="1"/>
          </p:cNvSpPr>
          <p:nvPr>
            <p:ph sz="quarter" idx="13" hasCustomPrompt="1"/>
          </p:nvPr>
        </p:nvSpPr>
        <p:spPr>
          <a:xfrm>
            <a:off x="8584442" y="605499"/>
            <a:ext cx="3236200" cy="1741308"/>
          </a:xfrm>
          <a:prstGeom prst="roundRect">
            <a:avLst>
              <a:gd name="adj" fmla="val 0"/>
            </a:avLst>
          </a:prstGeom>
          <a:blipFill>
            <a:blip r:embed="rId2"/>
            <a:stretch>
              <a:fillRect/>
            </a:stretch>
          </a:blipFill>
          <a:ln w="69850">
            <a:solidFill>
              <a:schemeClr val="bg1"/>
            </a:solidFill>
          </a:ln>
          <a:effectLst>
            <a:outerShdw blurRad="254000" dist="12700" dir="5400000" sx="101000" sy="101000" algn="ctr" rotWithShape="0">
              <a:schemeClr val="tx1">
                <a:lumMod val="75000"/>
                <a:lumOff val="25000"/>
                <a:alpha val="20000"/>
              </a:schemeClr>
            </a:outerShdw>
          </a:effectLst>
        </p:spPr>
        <p:txBody>
          <a:bodyPr tIns="731520">
            <a:noAutofit/>
          </a:bodyPr>
          <a:lstStyle>
            <a:lvl1pPr marL="0" indent="0" algn="l">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Drag &amp; drop your photo</a:t>
            </a:r>
            <a:br>
              <a:rPr lang="en-US"/>
            </a:br>
            <a:r>
              <a:rPr lang="en-US"/>
              <a:t>here or click or tap icon</a:t>
            </a:r>
            <a:br>
              <a:rPr lang="en-US"/>
            </a:br>
            <a:r>
              <a:rPr lang="en-US"/>
              <a:t>below 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a:p>
        </p:txBody>
      </p:sp>
      <p:sp>
        <p:nvSpPr>
          <p:cNvPr id="10" name="Content Placeholder 4">
            <a:extLst>
              <a:ext uri="{FF2B5EF4-FFF2-40B4-BE49-F238E27FC236}">
                <a16:creationId xmlns:a16="http://schemas.microsoft.com/office/drawing/2014/main" id="{F096AFB9-2030-0440-8E5B-E188CD4A2700}"/>
              </a:ext>
            </a:extLst>
          </p:cNvPr>
          <p:cNvSpPr>
            <a:spLocks noGrp="1"/>
          </p:cNvSpPr>
          <p:nvPr>
            <p:ph sz="quarter" idx="14" hasCustomPrompt="1"/>
          </p:nvPr>
        </p:nvSpPr>
        <p:spPr>
          <a:xfrm>
            <a:off x="8584442" y="2558346"/>
            <a:ext cx="3236200" cy="1741308"/>
          </a:xfrm>
          <a:prstGeom prst="roundRect">
            <a:avLst>
              <a:gd name="adj" fmla="val 0"/>
            </a:avLst>
          </a:prstGeom>
          <a:blipFill>
            <a:blip r:embed="rId2"/>
            <a:stretch>
              <a:fillRect/>
            </a:stretch>
          </a:blipFill>
          <a:ln w="69850">
            <a:solidFill>
              <a:schemeClr val="bg1"/>
            </a:solidFill>
          </a:ln>
          <a:effectLst>
            <a:outerShdw blurRad="254000" dist="12700" dir="5400000" sx="101000" sy="101000" algn="ctr" rotWithShape="0">
              <a:schemeClr val="tx1">
                <a:lumMod val="75000"/>
                <a:lumOff val="25000"/>
                <a:alpha val="20000"/>
              </a:schemeClr>
            </a:outerShdw>
          </a:effectLst>
        </p:spPr>
        <p:txBody>
          <a:bodyPr tIns="731520">
            <a:noAutofit/>
          </a:bodyPr>
          <a:lstStyle>
            <a:lvl1pPr marL="0" indent="0" algn="l">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Drag &amp; drop your photo</a:t>
            </a:r>
            <a:br>
              <a:rPr lang="en-US"/>
            </a:br>
            <a:r>
              <a:rPr lang="en-US"/>
              <a:t>here or click or tap icon</a:t>
            </a:r>
            <a:br>
              <a:rPr lang="en-US"/>
            </a:br>
            <a:r>
              <a:rPr lang="en-US"/>
              <a:t>below 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a:p>
        </p:txBody>
      </p:sp>
      <p:sp>
        <p:nvSpPr>
          <p:cNvPr id="11" name="Content Placeholder 4">
            <a:extLst>
              <a:ext uri="{FF2B5EF4-FFF2-40B4-BE49-F238E27FC236}">
                <a16:creationId xmlns:a16="http://schemas.microsoft.com/office/drawing/2014/main" id="{97BB1C31-06A6-AB4D-A7EC-63EFA068AE37}"/>
              </a:ext>
            </a:extLst>
          </p:cNvPr>
          <p:cNvSpPr>
            <a:spLocks noGrp="1"/>
          </p:cNvSpPr>
          <p:nvPr>
            <p:ph sz="quarter" idx="15" hasCustomPrompt="1"/>
          </p:nvPr>
        </p:nvSpPr>
        <p:spPr>
          <a:xfrm>
            <a:off x="8584442" y="4511193"/>
            <a:ext cx="3236200" cy="1741308"/>
          </a:xfrm>
          <a:prstGeom prst="roundRect">
            <a:avLst>
              <a:gd name="adj" fmla="val 0"/>
            </a:avLst>
          </a:prstGeom>
          <a:blipFill>
            <a:blip r:embed="rId2"/>
            <a:stretch>
              <a:fillRect/>
            </a:stretch>
          </a:blipFill>
          <a:ln w="69850">
            <a:solidFill>
              <a:schemeClr val="bg1"/>
            </a:solidFill>
          </a:ln>
          <a:effectLst>
            <a:outerShdw blurRad="254000" dist="12700" dir="5400000" sx="101000" sy="101000" algn="ctr" rotWithShape="0">
              <a:schemeClr val="tx1">
                <a:lumMod val="75000"/>
                <a:lumOff val="25000"/>
                <a:alpha val="20000"/>
              </a:schemeClr>
            </a:outerShdw>
          </a:effectLst>
        </p:spPr>
        <p:txBody>
          <a:bodyPr tIns="731520">
            <a:noAutofit/>
          </a:bodyPr>
          <a:lstStyle>
            <a:lvl1pPr marL="0" indent="0" algn="l">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Drag &amp; drop your photo</a:t>
            </a:r>
            <a:br>
              <a:rPr lang="en-US"/>
            </a:br>
            <a:r>
              <a:rPr lang="en-US"/>
              <a:t>here or click or tap icon</a:t>
            </a:r>
            <a:br>
              <a:rPr lang="en-US"/>
            </a:br>
            <a:r>
              <a:rPr lang="en-US"/>
              <a:t>below 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a:p>
        </p:txBody>
      </p:sp>
    </p:spTree>
    <p:extLst>
      <p:ext uri="{BB962C8B-B14F-4D97-AF65-F5344CB8AC3E}">
        <p14:creationId xmlns:p14="http://schemas.microsoft.com/office/powerpoint/2010/main" val="32331589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0_Small title - half page">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581593C0-90FF-2243-9A36-C4FDCBA6DEEB}"/>
              </a:ext>
            </a:extLst>
          </p:cNvPr>
          <p:cNvSpPr>
            <a:spLocks noGrp="1"/>
          </p:cNvSpPr>
          <p:nvPr>
            <p:ph type="body" sz="half" idx="2"/>
          </p:nvPr>
        </p:nvSpPr>
        <p:spPr>
          <a:xfrm>
            <a:off x="576072" y="1588296"/>
            <a:ext cx="7445710" cy="4519427"/>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Title 1">
            <a:extLst>
              <a:ext uri="{FF2B5EF4-FFF2-40B4-BE49-F238E27FC236}">
                <a16:creationId xmlns:a16="http://schemas.microsoft.com/office/drawing/2014/main" id="{523F18EF-B1F8-514E-AE14-3EC5437E2B21}"/>
              </a:ext>
            </a:extLst>
          </p:cNvPr>
          <p:cNvSpPr>
            <a:spLocks noGrp="1"/>
          </p:cNvSpPr>
          <p:nvPr>
            <p:ph type="title"/>
          </p:nvPr>
        </p:nvSpPr>
        <p:spPr>
          <a:xfrm>
            <a:off x="576072" y="530466"/>
            <a:ext cx="7445710" cy="950108"/>
          </a:xfrm>
          <a:prstGeom prst="rect">
            <a:avLst/>
          </a:prstGeom>
        </p:spPr>
        <p:txBody>
          <a:bodyPr/>
          <a:lstStyle>
            <a:lvl1pPr>
              <a:defRPr sz="2600"/>
            </a:lvl1pPr>
          </a:lstStyle>
          <a:p>
            <a:r>
              <a:rPr lang="en-US"/>
              <a:t>Click to edit Master title style</a:t>
            </a:r>
          </a:p>
        </p:txBody>
      </p:sp>
      <p:sp>
        <p:nvSpPr>
          <p:cNvPr id="7" name="Content Placeholder 4">
            <a:extLst>
              <a:ext uri="{FF2B5EF4-FFF2-40B4-BE49-F238E27FC236}">
                <a16:creationId xmlns:a16="http://schemas.microsoft.com/office/drawing/2014/main" id="{FBCB2226-D1CC-534A-8F34-ED05335F143C}"/>
              </a:ext>
            </a:extLst>
          </p:cNvPr>
          <p:cNvSpPr>
            <a:spLocks noGrp="1"/>
          </p:cNvSpPr>
          <p:nvPr>
            <p:ph sz="quarter" idx="12" hasCustomPrompt="1"/>
          </p:nvPr>
        </p:nvSpPr>
        <p:spPr>
          <a:xfrm>
            <a:off x="8989961" y="585216"/>
            <a:ext cx="2625967" cy="5687568"/>
          </a:xfrm>
          <a:prstGeom prst="roundRect">
            <a:avLst>
              <a:gd name="adj" fmla="val 8222"/>
            </a:avLst>
          </a:prstGeom>
          <a:blipFill>
            <a:blip r:embed="rId2"/>
            <a:stretch>
              <a:fillRect/>
            </a:stretch>
          </a:blipFill>
          <a:ln w="104775">
            <a:solidFill>
              <a:schemeClr val="bg1"/>
            </a:solidFill>
          </a:ln>
          <a:effectLst>
            <a:outerShdw blurRad="254000" dist="12700" dir="5400000" sx="101000" sy="101000" algn="ctr" rotWithShape="0">
              <a:schemeClr val="bg1">
                <a:lumMod val="65000"/>
                <a:alpha val="20000"/>
              </a:schemeClr>
            </a:outerShdw>
          </a:effectLst>
        </p:spPr>
        <p:txBody>
          <a:bodyPr tIns="1463040" bIns="0" anchor="ctr" anchorCtr="0"/>
          <a:lstStyle>
            <a:lvl1pPr marL="0" indent="0" algn="ctr">
              <a:buNone/>
              <a:defRPr lang="en-US" sz="1100" b="1" kern="1200" spc="0" baseline="0" dirty="0">
                <a:solidFill>
                  <a:schemeClr val="bg1"/>
                </a:solidFill>
                <a:latin typeface="+mn-lt"/>
                <a:ea typeface="+mn-ea"/>
                <a:cs typeface="Segoe UI" panose="020B0502040204020203" pitchFamily="34" charset="0"/>
              </a:defRPr>
            </a:lvl1pPr>
          </a:lstStyle>
          <a:p>
            <a:pPr marL="285750" marR="0" lvl="0" indent="-285750" algn="ctr" defTabSz="932742" rtl="0" eaLnBrk="1" fontAlgn="auto" latinLnBrk="0" hangingPunct="1">
              <a:lnSpc>
                <a:spcPct val="100000"/>
              </a:lnSpc>
              <a:spcBef>
                <a:spcPct val="20000"/>
              </a:spcBef>
              <a:spcAft>
                <a:spcPts val="0"/>
              </a:spcAft>
              <a:buClrTx/>
              <a:buSzPct val="90000"/>
              <a:tabLst/>
            </a:pPr>
            <a:r>
              <a:rPr lang="en-US"/>
              <a:t>Drag &amp; drop your photo here </a:t>
            </a:r>
            <a:br>
              <a:rPr lang="en-US"/>
            </a:br>
            <a:r>
              <a:rPr lang="en-US"/>
              <a:t>or click or tap icon below </a:t>
            </a:r>
            <a:br>
              <a:rPr lang="en-US"/>
            </a:br>
            <a:r>
              <a:rPr lang="en-US"/>
              <a:t>to insert</a:t>
            </a:r>
          </a:p>
          <a:p>
            <a:pPr marL="285750" marR="0" lvl="0" indent="-285750" algn="ctr" defTabSz="932742" rtl="0" eaLnBrk="1" fontAlgn="auto" latinLnBrk="0" hangingPunct="1">
              <a:lnSpc>
                <a:spcPct val="100000"/>
              </a:lnSpc>
              <a:spcBef>
                <a:spcPct val="20000"/>
              </a:spcBef>
              <a:spcAft>
                <a:spcPts val="0"/>
              </a:spcAft>
              <a:buClrTx/>
              <a:buSzPct val="90000"/>
              <a:tabLst/>
            </a:pPr>
            <a:endParaRPr lang="en-US"/>
          </a:p>
        </p:txBody>
      </p:sp>
    </p:spTree>
    <p:extLst>
      <p:ext uri="{BB962C8B-B14F-4D97-AF65-F5344CB8AC3E}">
        <p14:creationId xmlns:p14="http://schemas.microsoft.com/office/powerpoint/2010/main" val="29489944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_purpl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9" name="Picture Placeholder 5">
            <a:extLst>
              <a:ext uri="{FF2B5EF4-FFF2-40B4-BE49-F238E27FC236}">
                <a16:creationId xmlns:a16="http://schemas.microsoft.com/office/drawing/2014/main" id="{70DBA528-2FF8-B548-95B6-184962C4AF1F}"/>
              </a:ext>
            </a:extLst>
          </p:cNvPr>
          <p:cNvSpPr>
            <a:spLocks noGrp="1"/>
          </p:cNvSpPr>
          <p:nvPr>
            <p:ph type="pic" sz="quarter" idx="11" hasCustomPrompt="1"/>
          </p:nvPr>
        </p:nvSpPr>
        <p:spPr>
          <a:xfrm>
            <a:off x="5334000" y="0"/>
            <a:ext cx="6858000" cy="6858000"/>
          </a:xfrm>
          <a:blipFill>
            <a:blip r:embed="rId2"/>
            <a:stretch>
              <a:fillRect/>
            </a:stretch>
          </a:blipFill>
        </p:spPr>
        <p:txBody>
          <a:bodyPr lIns="0" bIns="1280160" anchor="ctr" anchorCtr="1">
            <a:noAutofit/>
          </a:bodyPr>
          <a:lstStyle>
            <a:lvl1pPr marL="0" indent="0" algn="ctr">
              <a:lnSpc>
                <a:spcPct val="150000"/>
              </a:lnSpc>
              <a:buFontTx/>
              <a:buNone/>
              <a:defRPr sz="1200" b="1" i="0">
                <a:solidFill>
                  <a:srgbClr val="000000"/>
                </a:solidFill>
                <a:latin typeface="Segoe UI Semibold" panose="020B0502040204020203" pitchFamily="34" charset="0"/>
                <a:cs typeface="Segoe UI Semibold" panose="020B0502040204020203" pitchFamily="34" charset="0"/>
              </a:defRPr>
            </a:lvl1pPr>
          </a:lstStyle>
          <a:p>
            <a:r>
              <a:rPr lang="en-US"/>
              <a:t>Drag &amp; drop your photo here</a:t>
            </a:r>
            <a:br>
              <a:rPr lang="en-US"/>
            </a:br>
            <a:r>
              <a:rPr lang="en-US"/>
              <a:t>or click or tap icon below to insert</a:t>
            </a:r>
          </a:p>
        </p:txBody>
      </p:sp>
      <p:pic>
        <p:nvPicPr>
          <p:cNvPr id="6" name="Picture 5" descr="Microsoft Teams Logo">
            <a:extLst>
              <a:ext uri="{FF2B5EF4-FFF2-40B4-BE49-F238E27FC236}">
                <a16:creationId xmlns:a16="http://schemas.microsoft.com/office/drawing/2014/main" id="{80ED29BB-504B-4391-81BE-66683AD91287}"/>
              </a:ext>
            </a:extLst>
          </p:cNvPr>
          <p:cNvPicPr>
            <a:picLocks noChangeAspect="1"/>
          </p:cNvPicPr>
          <p:nvPr userDrawn="1"/>
        </p:nvPicPr>
        <p:blipFill>
          <a:blip r:embed="rId3"/>
          <a:stretch>
            <a:fillRect/>
          </a:stretch>
        </p:blipFill>
        <p:spPr>
          <a:xfrm>
            <a:off x="298039" y="305421"/>
            <a:ext cx="2659872" cy="866473"/>
          </a:xfrm>
          <a:prstGeom prst="rect">
            <a:avLst/>
          </a:prstGeom>
        </p:spPr>
      </p:pic>
    </p:spTree>
    <p:extLst>
      <p:ext uri="{BB962C8B-B14F-4D97-AF65-F5344CB8AC3E}">
        <p14:creationId xmlns:p14="http://schemas.microsoft.com/office/powerpoint/2010/main" val="1267923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1_Small title - half page">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581593C0-90FF-2243-9A36-C4FDCBA6DEEB}"/>
              </a:ext>
            </a:extLst>
          </p:cNvPr>
          <p:cNvSpPr>
            <a:spLocks noGrp="1"/>
          </p:cNvSpPr>
          <p:nvPr>
            <p:ph type="body" sz="half" idx="2"/>
          </p:nvPr>
        </p:nvSpPr>
        <p:spPr>
          <a:xfrm>
            <a:off x="576072" y="1588296"/>
            <a:ext cx="5198616" cy="4519427"/>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Title 1">
            <a:extLst>
              <a:ext uri="{FF2B5EF4-FFF2-40B4-BE49-F238E27FC236}">
                <a16:creationId xmlns:a16="http://schemas.microsoft.com/office/drawing/2014/main" id="{523F18EF-B1F8-514E-AE14-3EC5437E2B21}"/>
              </a:ext>
            </a:extLst>
          </p:cNvPr>
          <p:cNvSpPr>
            <a:spLocks noGrp="1"/>
          </p:cNvSpPr>
          <p:nvPr>
            <p:ph type="title"/>
          </p:nvPr>
        </p:nvSpPr>
        <p:spPr>
          <a:xfrm>
            <a:off x="576072" y="530466"/>
            <a:ext cx="5198616" cy="950108"/>
          </a:xfrm>
          <a:prstGeom prst="rect">
            <a:avLst/>
          </a:prstGeom>
        </p:spPr>
        <p:txBody>
          <a:bodyPr/>
          <a:lstStyle>
            <a:lvl1pPr>
              <a:defRPr sz="2600"/>
            </a:lvl1pPr>
          </a:lstStyle>
          <a:p>
            <a:r>
              <a:rPr lang="en-US"/>
              <a:t>Click to edit Master title style</a:t>
            </a:r>
          </a:p>
        </p:txBody>
      </p:sp>
      <p:sp>
        <p:nvSpPr>
          <p:cNvPr id="5" name="Content Placeholder 4">
            <a:extLst>
              <a:ext uri="{FF2B5EF4-FFF2-40B4-BE49-F238E27FC236}">
                <a16:creationId xmlns:a16="http://schemas.microsoft.com/office/drawing/2014/main" id="{20089D16-8111-6D4B-A9F1-35AF1D1AF2B3}"/>
              </a:ext>
            </a:extLst>
          </p:cNvPr>
          <p:cNvSpPr>
            <a:spLocks noGrp="1"/>
          </p:cNvSpPr>
          <p:nvPr>
            <p:ph sz="quarter" idx="12" hasCustomPrompt="1"/>
          </p:nvPr>
        </p:nvSpPr>
        <p:spPr>
          <a:xfrm>
            <a:off x="8989961" y="585216"/>
            <a:ext cx="2625967" cy="5687568"/>
          </a:xfrm>
          <a:prstGeom prst="roundRect">
            <a:avLst>
              <a:gd name="adj" fmla="val 8222"/>
            </a:avLst>
          </a:prstGeom>
          <a:blipFill>
            <a:blip r:embed="rId2"/>
            <a:stretch>
              <a:fillRect/>
            </a:stretch>
          </a:blipFill>
          <a:ln w="104775">
            <a:solidFill>
              <a:schemeClr val="bg1"/>
            </a:solidFill>
          </a:ln>
          <a:effectLst>
            <a:outerShdw blurRad="254000" dist="12700" dir="5400000" sx="101000" sy="101000" algn="ctr" rotWithShape="0">
              <a:schemeClr val="bg1">
                <a:lumMod val="65000"/>
                <a:alpha val="20000"/>
              </a:schemeClr>
            </a:outerShdw>
          </a:effectLst>
        </p:spPr>
        <p:txBody>
          <a:bodyPr tIns="1463040" bIns="0" anchor="ctr" anchorCtr="0"/>
          <a:lstStyle>
            <a:lvl1pPr marL="0" indent="0" algn="ctr">
              <a:buNone/>
              <a:defRPr lang="en-US" sz="1100" b="1" kern="1200" spc="0" baseline="0" dirty="0">
                <a:solidFill>
                  <a:schemeClr val="bg1"/>
                </a:solidFill>
                <a:latin typeface="+mn-lt"/>
                <a:ea typeface="+mn-ea"/>
                <a:cs typeface="Segoe UI" panose="020B0502040204020203" pitchFamily="34" charset="0"/>
              </a:defRPr>
            </a:lvl1pPr>
          </a:lstStyle>
          <a:p>
            <a:pPr marL="285750" marR="0" lvl="0" indent="-285750" algn="ctr" defTabSz="932742" rtl="0" eaLnBrk="1" fontAlgn="auto" latinLnBrk="0" hangingPunct="1">
              <a:lnSpc>
                <a:spcPct val="100000"/>
              </a:lnSpc>
              <a:spcBef>
                <a:spcPct val="20000"/>
              </a:spcBef>
              <a:spcAft>
                <a:spcPts val="0"/>
              </a:spcAft>
              <a:buClrTx/>
              <a:buSzPct val="90000"/>
              <a:tabLst/>
            </a:pPr>
            <a:r>
              <a:rPr lang="en-US"/>
              <a:t>Drag &amp; drop your photo here </a:t>
            </a:r>
            <a:br>
              <a:rPr lang="en-US"/>
            </a:br>
            <a:r>
              <a:rPr lang="en-US"/>
              <a:t>or click or tap icon below </a:t>
            </a:r>
            <a:br>
              <a:rPr lang="en-US"/>
            </a:br>
            <a:r>
              <a:rPr lang="en-US"/>
              <a:t>to insert</a:t>
            </a:r>
          </a:p>
          <a:p>
            <a:pPr marL="285750" marR="0" lvl="0" indent="-285750" algn="ctr" defTabSz="932742" rtl="0" eaLnBrk="1" fontAlgn="auto" latinLnBrk="0" hangingPunct="1">
              <a:lnSpc>
                <a:spcPct val="100000"/>
              </a:lnSpc>
              <a:spcBef>
                <a:spcPct val="20000"/>
              </a:spcBef>
              <a:spcAft>
                <a:spcPts val="0"/>
              </a:spcAft>
              <a:buClrTx/>
              <a:buSzPct val="90000"/>
              <a:tabLst/>
            </a:pPr>
            <a:endParaRPr lang="en-US"/>
          </a:p>
        </p:txBody>
      </p:sp>
      <p:sp>
        <p:nvSpPr>
          <p:cNvPr id="8" name="Content Placeholder 4">
            <a:extLst>
              <a:ext uri="{FF2B5EF4-FFF2-40B4-BE49-F238E27FC236}">
                <a16:creationId xmlns:a16="http://schemas.microsoft.com/office/drawing/2014/main" id="{FDB2F18D-8957-1947-A3FC-E12746E7FFC7}"/>
              </a:ext>
            </a:extLst>
          </p:cNvPr>
          <p:cNvSpPr>
            <a:spLocks noGrp="1"/>
          </p:cNvSpPr>
          <p:nvPr>
            <p:ph sz="quarter" idx="13" hasCustomPrompt="1"/>
          </p:nvPr>
        </p:nvSpPr>
        <p:spPr>
          <a:xfrm>
            <a:off x="6069341" y="585216"/>
            <a:ext cx="2625967" cy="5687568"/>
          </a:xfrm>
          <a:prstGeom prst="roundRect">
            <a:avLst>
              <a:gd name="adj" fmla="val 8222"/>
            </a:avLst>
          </a:prstGeom>
          <a:blipFill>
            <a:blip r:embed="rId2"/>
            <a:stretch>
              <a:fillRect/>
            </a:stretch>
          </a:blipFill>
          <a:ln w="104775">
            <a:solidFill>
              <a:schemeClr val="bg1"/>
            </a:solidFill>
          </a:ln>
          <a:effectLst>
            <a:outerShdw blurRad="254000" dist="12700" dir="5400000" sx="101000" sy="101000" algn="ctr" rotWithShape="0">
              <a:schemeClr val="bg1">
                <a:lumMod val="65000"/>
                <a:alpha val="20000"/>
              </a:schemeClr>
            </a:outerShdw>
          </a:effectLst>
        </p:spPr>
        <p:txBody>
          <a:bodyPr tIns="1463040" bIns="0" anchor="ctr" anchorCtr="0"/>
          <a:lstStyle>
            <a:lvl1pPr marL="0" indent="0" algn="ctr">
              <a:buNone/>
              <a:defRPr lang="en-US" sz="1100" b="1" kern="1200" spc="0" baseline="0" dirty="0">
                <a:solidFill>
                  <a:schemeClr val="bg1"/>
                </a:solidFill>
                <a:latin typeface="+mn-lt"/>
                <a:ea typeface="+mn-ea"/>
                <a:cs typeface="Segoe UI" panose="020B0502040204020203" pitchFamily="34" charset="0"/>
              </a:defRPr>
            </a:lvl1pPr>
          </a:lstStyle>
          <a:p>
            <a:pPr marL="285750" marR="0" lvl="0" indent="-285750" algn="ctr" defTabSz="932742" rtl="0" eaLnBrk="1" fontAlgn="auto" latinLnBrk="0" hangingPunct="1">
              <a:lnSpc>
                <a:spcPct val="100000"/>
              </a:lnSpc>
              <a:spcBef>
                <a:spcPct val="20000"/>
              </a:spcBef>
              <a:spcAft>
                <a:spcPts val="0"/>
              </a:spcAft>
              <a:buClrTx/>
              <a:buSzPct val="90000"/>
              <a:tabLst/>
            </a:pPr>
            <a:r>
              <a:rPr lang="en-US"/>
              <a:t>Drag &amp; drop your photo here </a:t>
            </a:r>
            <a:br>
              <a:rPr lang="en-US"/>
            </a:br>
            <a:r>
              <a:rPr lang="en-US"/>
              <a:t>or click or tap icon below </a:t>
            </a:r>
            <a:br>
              <a:rPr lang="en-US"/>
            </a:br>
            <a:r>
              <a:rPr lang="en-US"/>
              <a:t>to insert</a:t>
            </a:r>
          </a:p>
          <a:p>
            <a:pPr marL="285750" marR="0" lvl="0" indent="-285750" algn="ctr" defTabSz="932742" rtl="0" eaLnBrk="1" fontAlgn="auto" latinLnBrk="0" hangingPunct="1">
              <a:lnSpc>
                <a:spcPct val="100000"/>
              </a:lnSpc>
              <a:spcBef>
                <a:spcPct val="20000"/>
              </a:spcBef>
              <a:spcAft>
                <a:spcPts val="0"/>
              </a:spcAft>
              <a:buClrTx/>
              <a:buSzPct val="90000"/>
              <a:tabLst/>
            </a:pPr>
            <a:endParaRPr lang="en-US"/>
          </a:p>
        </p:txBody>
      </p:sp>
    </p:spTree>
    <p:extLst>
      <p:ext uri="{BB962C8B-B14F-4D97-AF65-F5344CB8AC3E}">
        <p14:creationId xmlns:p14="http://schemas.microsoft.com/office/powerpoint/2010/main" val="146820398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7444530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6968798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4619223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1760488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48310094"/>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2783165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0844296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3680370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4202741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9" name="Picture Placeholder 5">
            <a:extLst>
              <a:ext uri="{FF2B5EF4-FFF2-40B4-BE49-F238E27FC236}">
                <a16:creationId xmlns:a16="http://schemas.microsoft.com/office/drawing/2014/main" id="{2BB9A068-51D7-8F44-9B3D-FC646154DAC8}"/>
              </a:ext>
            </a:extLst>
          </p:cNvPr>
          <p:cNvSpPr>
            <a:spLocks noGrp="1"/>
          </p:cNvSpPr>
          <p:nvPr>
            <p:ph type="pic" sz="quarter" idx="11" hasCustomPrompt="1"/>
          </p:nvPr>
        </p:nvSpPr>
        <p:spPr>
          <a:xfrm>
            <a:off x="5334000" y="0"/>
            <a:ext cx="6858000" cy="6858000"/>
          </a:xfrm>
          <a:blipFill>
            <a:blip r:embed="rId2"/>
            <a:stretch>
              <a:fillRect/>
            </a:stretch>
          </a:blipFill>
        </p:spPr>
        <p:txBody>
          <a:bodyPr lIns="0" bIns="1280160" anchor="ctr" anchorCtr="1">
            <a:noAutofit/>
          </a:bodyPr>
          <a:lstStyle>
            <a:lvl1pPr marL="0" indent="0" algn="ctr">
              <a:lnSpc>
                <a:spcPct val="150000"/>
              </a:lnSpc>
              <a:buFontTx/>
              <a:buNone/>
              <a:defRPr sz="1200" b="1" i="0">
                <a:solidFill>
                  <a:srgbClr val="000000"/>
                </a:solidFill>
                <a:latin typeface="Segoe UI Semibold" panose="020B0502040204020203" pitchFamily="34" charset="0"/>
                <a:cs typeface="Segoe UI Semibold" panose="020B0502040204020203" pitchFamily="34" charset="0"/>
              </a:defRPr>
            </a:lvl1pPr>
          </a:lstStyle>
          <a:p>
            <a:r>
              <a:rPr lang="en-US"/>
              <a:t>Drag &amp; drop your photo here</a:t>
            </a:r>
            <a:br>
              <a:rPr lang="en-US"/>
            </a:br>
            <a:r>
              <a:rPr lang="en-US"/>
              <a:t>or click or tap icon below to insert</a:t>
            </a:r>
          </a:p>
        </p:txBody>
      </p:sp>
      <p:pic>
        <p:nvPicPr>
          <p:cNvPr id="6" name="Picture 5" descr="Microsoft Teams Logo">
            <a:extLst>
              <a:ext uri="{FF2B5EF4-FFF2-40B4-BE49-F238E27FC236}">
                <a16:creationId xmlns:a16="http://schemas.microsoft.com/office/drawing/2014/main" id="{875582F2-DFDD-4CC4-AC2E-BA5BF1E4CAB7}"/>
              </a:ext>
            </a:extLst>
          </p:cNvPr>
          <p:cNvPicPr>
            <a:picLocks noChangeAspect="1"/>
          </p:cNvPicPr>
          <p:nvPr userDrawn="1"/>
        </p:nvPicPr>
        <p:blipFill>
          <a:blip r:embed="rId3"/>
          <a:stretch>
            <a:fillRect/>
          </a:stretch>
        </p:blipFill>
        <p:spPr>
          <a:xfrm>
            <a:off x="298039" y="305420"/>
            <a:ext cx="2659872" cy="866473"/>
          </a:xfrm>
          <a:prstGeom prst="rect">
            <a:avLst/>
          </a:prstGeom>
        </p:spPr>
      </p:pic>
    </p:spTree>
    <p:extLst>
      <p:ext uri="{BB962C8B-B14F-4D97-AF65-F5344CB8AC3E}">
        <p14:creationId xmlns:p14="http://schemas.microsoft.com/office/powerpoint/2010/main" val="15969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7439976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6026005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3570047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337887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6621228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1789223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981283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347537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607954688"/>
      </p:ext>
    </p:extLst>
  </p:cSld>
  <p:clrMapOvr>
    <a:masterClrMapping/>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463985569"/>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descr="Microsoft Teams Logo">
            <a:extLst>
              <a:ext uri="{FF2B5EF4-FFF2-40B4-BE49-F238E27FC236}">
                <a16:creationId xmlns:a16="http://schemas.microsoft.com/office/drawing/2014/main" id="{5567DD40-CB92-4D5A-9AA9-9409080A9E5A}"/>
              </a:ext>
            </a:extLst>
          </p:cNvPr>
          <p:cNvPicPr>
            <a:picLocks noChangeAspect="1"/>
          </p:cNvPicPr>
          <p:nvPr userDrawn="1"/>
        </p:nvPicPr>
        <p:blipFill>
          <a:blip r:embed="rId2"/>
          <a:stretch>
            <a:fillRect/>
          </a:stretch>
        </p:blipFill>
        <p:spPr>
          <a:xfrm>
            <a:off x="298039" y="305421"/>
            <a:ext cx="2659872" cy="866473"/>
          </a:xfrm>
          <a:prstGeom prst="rect">
            <a:avLst/>
          </a:prstGeom>
        </p:spPr>
      </p:pic>
    </p:spTree>
    <p:extLst>
      <p:ext uri="{BB962C8B-B14F-4D97-AF65-F5344CB8AC3E}">
        <p14:creationId xmlns:p14="http://schemas.microsoft.com/office/powerpoint/2010/main" val="29959219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04813547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22787610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8284297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0322571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lumMod val="40000"/>
                    <a:lumOff val="60000"/>
                  </a:schemeClr>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9107530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Section Tit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383835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3295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Section Title graphic">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D924510-52C9-334D-90F2-E4A433524C41}"/>
              </a:ext>
            </a:extLst>
          </p:cNvPr>
          <p:cNvSpPr/>
          <p:nvPr userDrawn="1"/>
        </p:nvSpPr>
        <p:spPr bwMode="auto">
          <a:xfrm>
            <a:off x="6395722" y="0"/>
            <a:ext cx="5796278" cy="6858000"/>
          </a:xfrm>
          <a:prstGeom prst="rect">
            <a:avLst/>
          </a:prstGeom>
          <a:solidFill>
            <a:srgbClr val="3E1D9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5163831"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1CE4BF4A-4D5C-1248-9046-96D3D48BE7B4}"/>
              </a:ext>
            </a:extLst>
          </p:cNvPr>
          <p:cNvPicPr>
            <a:picLocks noChangeAspect="1"/>
          </p:cNvPicPr>
          <p:nvPr userDrawn="1"/>
        </p:nvPicPr>
        <p:blipFill rotWithShape="1">
          <a:blip r:embed="rId2"/>
          <a:srcRect l="29496" t="732" r="19816" b="24421"/>
          <a:stretch/>
        </p:blipFill>
        <p:spPr>
          <a:xfrm>
            <a:off x="6395722" y="-1"/>
            <a:ext cx="5796278" cy="6858001"/>
          </a:xfrm>
          <a:prstGeom prst="rect">
            <a:avLst/>
          </a:prstGeom>
          <a:ln>
            <a:noFill/>
          </a:ln>
        </p:spPr>
      </p:pic>
    </p:spTree>
    <p:extLst>
      <p:ext uri="{BB962C8B-B14F-4D97-AF65-F5344CB8AC3E}">
        <p14:creationId xmlns:p14="http://schemas.microsoft.com/office/powerpoint/2010/main" val="1856962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graphic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163831"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
        <p:nvSpPr>
          <p:cNvPr id="5" name="Rectangle 4">
            <a:extLst>
              <a:ext uri="{FF2B5EF4-FFF2-40B4-BE49-F238E27FC236}">
                <a16:creationId xmlns:a16="http://schemas.microsoft.com/office/drawing/2014/main" id="{7F1925CC-BA9D-4D40-B695-B957CD033741}"/>
              </a:ext>
            </a:extLst>
          </p:cNvPr>
          <p:cNvSpPr/>
          <p:nvPr userDrawn="1"/>
        </p:nvSpPr>
        <p:spPr bwMode="auto">
          <a:xfrm>
            <a:off x="6395722" y="0"/>
            <a:ext cx="5796278" cy="685800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6" name="Picture 5">
            <a:extLst>
              <a:ext uri="{FF2B5EF4-FFF2-40B4-BE49-F238E27FC236}">
                <a16:creationId xmlns:a16="http://schemas.microsoft.com/office/drawing/2014/main" id="{95AE0640-138F-254C-8405-5BB88675B5E9}"/>
              </a:ext>
            </a:extLst>
          </p:cNvPr>
          <p:cNvPicPr>
            <a:picLocks noChangeAspect="1"/>
          </p:cNvPicPr>
          <p:nvPr userDrawn="1"/>
        </p:nvPicPr>
        <p:blipFill rotWithShape="1">
          <a:blip r:embed="rId2"/>
          <a:srcRect l="29496" t="732" r="19816" b="24421"/>
          <a:stretch/>
        </p:blipFill>
        <p:spPr>
          <a:xfrm>
            <a:off x="6395722" y="-1"/>
            <a:ext cx="5796278" cy="6858001"/>
          </a:xfrm>
          <a:prstGeom prst="rect">
            <a:avLst/>
          </a:prstGeom>
        </p:spPr>
      </p:pic>
    </p:spTree>
    <p:extLst>
      <p:ext uri="{BB962C8B-B14F-4D97-AF65-F5344CB8AC3E}">
        <p14:creationId xmlns:p14="http://schemas.microsoft.com/office/powerpoint/2010/main" val="2922839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Section Title photo">
    <p:bg>
      <p:bgRef idx="1001">
        <a:schemeClr val="bg2"/>
      </p:bgRef>
    </p:bg>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0F739808-4725-B142-9FAB-65DB691EBEFA}"/>
              </a:ext>
            </a:extLst>
          </p:cNvPr>
          <p:cNvSpPr>
            <a:spLocks noGrp="1"/>
          </p:cNvSpPr>
          <p:nvPr>
            <p:ph type="pic" sz="quarter" idx="11" hasCustomPrompt="1"/>
          </p:nvPr>
        </p:nvSpPr>
        <p:spPr>
          <a:xfrm>
            <a:off x="6395720" y="0"/>
            <a:ext cx="5796279" cy="6858000"/>
          </a:xfrm>
          <a:blipFill>
            <a:blip r:embed="rId2"/>
            <a:stretch>
              <a:fillRect/>
            </a:stretch>
          </a:blipFill>
        </p:spPr>
        <p:txBody>
          <a:bodyPr lIns="0" bIns="1280160" anchor="ctr" anchorCtr="1">
            <a:noAutofit/>
          </a:bodyPr>
          <a:lstStyle>
            <a:lvl1pPr marL="0" indent="0" algn="ctr">
              <a:lnSpc>
                <a:spcPct val="150000"/>
              </a:lnSpc>
              <a:buFontTx/>
              <a:buNone/>
              <a:defRPr sz="1200" b="1" i="0">
                <a:solidFill>
                  <a:srgbClr val="000000"/>
                </a:solidFill>
                <a:latin typeface="Segoe UI Semibold" panose="020B0502040204020203" pitchFamily="34" charset="0"/>
                <a:cs typeface="Segoe UI Semibold" panose="020B0502040204020203" pitchFamily="34" charset="0"/>
              </a:defRPr>
            </a:lvl1pPr>
          </a:lstStyle>
          <a:p>
            <a:r>
              <a:rPr lang="en-US"/>
              <a:t>Drag &amp; drop your photo here</a:t>
            </a:r>
            <a:br>
              <a:rPr lang="en-US"/>
            </a:br>
            <a:r>
              <a:rPr lang="en-US"/>
              <a:t>or click or tap icon below to insert</a:t>
            </a:r>
          </a:p>
        </p:txBody>
      </p:sp>
      <p:sp>
        <p:nvSpPr>
          <p:cNvPr id="2" name="Title 1"/>
          <p:cNvSpPr>
            <a:spLocks noGrp="1"/>
          </p:cNvSpPr>
          <p:nvPr>
            <p:ph type="title" hasCustomPrompt="1"/>
          </p:nvPr>
        </p:nvSpPr>
        <p:spPr>
          <a:xfrm>
            <a:off x="585216" y="3035808"/>
            <a:ext cx="5163831"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
        <p:nvSpPr>
          <p:cNvPr id="6" name="Text Placeholder 5">
            <a:extLst>
              <a:ext uri="{FF2B5EF4-FFF2-40B4-BE49-F238E27FC236}">
                <a16:creationId xmlns:a16="http://schemas.microsoft.com/office/drawing/2014/main" id="{E6D55698-0CD2-C304-E1F5-229F83C15271}"/>
              </a:ext>
            </a:extLst>
          </p:cNvPr>
          <p:cNvSpPr>
            <a:spLocks noGrp="1"/>
          </p:cNvSpPr>
          <p:nvPr>
            <p:ph type="body" sz="quarter" idx="12" hasCustomPrompt="1"/>
          </p:nvPr>
        </p:nvSpPr>
        <p:spPr>
          <a:xfrm>
            <a:off x="585787" y="1885950"/>
            <a:ext cx="5163259" cy="307777"/>
          </a:xfrm>
        </p:spPr>
        <p:txBody>
          <a:bodyPr anchor="b"/>
          <a:lstStyle>
            <a:lvl1pPr marL="0" indent="0">
              <a:buNone/>
              <a:defRPr sz="2000">
                <a:latin typeface="+mj-lt"/>
              </a:defRPr>
            </a:lvl1pPr>
          </a:lstStyle>
          <a:p>
            <a:pPr lvl="0"/>
            <a:r>
              <a:rPr lang="en-US"/>
              <a:t>Subtitle</a:t>
            </a:r>
          </a:p>
        </p:txBody>
      </p:sp>
    </p:spTree>
    <p:extLst>
      <p:ext uri="{BB962C8B-B14F-4D97-AF65-F5344CB8AC3E}">
        <p14:creationId xmlns:p14="http://schemas.microsoft.com/office/powerpoint/2010/main" val="12107367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Picture 5" descr="Microsoft Teams Logo">
            <a:extLst>
              <a:ext uri="{FF2B5EF4-FFF2-40B4-BE49-F238E27FC236}">
                <a16:creationId xmlns:a16="http://schemas.microsoft.com/office/drawing/2014/main" id="{EFFF51FB-E117-42D5-B29F-49F07B330650}"/>
              </a:ext>
            </a:extLst>
          </p:cNvPr>
          <p:cNvPicPr>
            <a:picLocks noChangeAspect="1"/>
          </p:cNvPicPr>
          <p:nvPr userDrawn="1"/>
        </p:nvPicPr>
        <p:blipFill>
          <a:blip r:embed="rId2"/>
          <a:stretch>
            <a:fillRect/>
          </a:stretch>
        </p:blipFill>
        <p:spPr>
          <a:xfrm>
            <a:off x="298039" y="305420"/>
            <a:ext cx="2659872" cy="866473"/>
          </a:xfrm>
          <a:prstGeom prst="rect">
            <a:avLst/>
          </a:prstGeom>
        </p:spPr>
      </p:pic>
    </p:spTree>
    <p:extLst>
      <p:ext uri="{BB962C8B-B14F-4D97-AF65-F5344CB8AC3E}">
        <p14:creationId xmlns:p14="http://schemas.microsoft.com/office/powerpoint/2010/main" val="3678834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059038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05044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2"/>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descr="Microsoft Teams Logo">
            <a:extLst>
              <a:ext uri="{FF2B5EF4-FFF2-40B4-BE49-F238E27FC236}">
                <a16:creationId xmlns:a16="http://schemas.microsoft.com/office/drawing/2014/main" id="{286FD364-646F-4818-9F75-F213E270A1C1}"/>
              </a:ext>
            </a:extLst>
          </p:cNvPr>
          <p:cNvPicPr>
            <a:picLocks noChangeAspect="1"/>
          </p:cNvPicPr>
          <p:nvPr userDrawn="1"/>
        </p:nvPicPr>
        <p:blipFill>
          <a:blip r:embed="rId2"/>
          <a:stretch>
            <a:fillRect/>
          </a:stretch>
        </p:blipFill>
        <p:spPr>
          <a:xfrm>
            <a:off x="298039" y="305421"/>
            <a:ext cx="2659872" cy="866473"/>
          </a:xfrm>
          <a:prstGeom prst="rect">
            <a:avLst/>
          </a:prstGeom>
        </p:spPr>
      </p:pic>
    </p:spTree>
    <p:extLst>
      <p:ext uri="{BB962C8B-B14F-4D97-AF65-F5344CB8AC3E}">
        <p14:creationId xmlns:p14="http://schemas.microsoft.com/office/powerpoint/2010/main" val="3747172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0457685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1_Section Title photo">
  <p:cSld name="2_Section Title photo">
    <p:bg>
      <p:bgPr>
        <a:solidFill>
          <a:schemeClr val="dk2"/>
        </a:solidFill>
        <a:effectLst/>
      </p:bgPr>
    </p:bg>
    <p:spTree>
      <p:nvGrpSpPr>
        <p:cNvPr id="1" name="Shape 423"/>
        <p:cNvGrpSpPr/>
        <p:nvPr/>
      </p:nvGrpSpPr>
      <p:grpSpPr>
        <a:xfrm>
          <a:off x="0" y="0"/>
          <a:ext cx="0" cy="0"/>
          <a:chOff x="0" y="0"/>
          <a:chExt cx="0" cy="0"/>
        </a:xfrm>
      </p:grpSpPr>
      <p:pic>
        <p:nvPicPr>
          <p:cNvPr id="424" name="Google Shape;424;p78"/>
          <p:cNvPicPr preferRelativeResize="0">
            <a:picLocks noGrp="1"/>
          </p:cNvPicPr>
          <p:nvPr>
            <p:ph type="pic" idx="2"/>
          </p:nvPr>
        </p:nvPicPr>
        <p:blipFill/>
        <p:spPr>
          <a:xfrm>
            <a:off x="6395721" y="0"/>
            <a:ext cx="5796279" cy="6858000"/>
          </a:xfrm>
          <a:prstGeom prst="rect">
            <a:avLst/>
          </a:prstGeom>
          <a:blipFill rotWithShape="1">
            <a:blip r:embed="rId2">
              <a:alphaModFix/>
            </a:blip>
            <a:stretch>
              <a:fillRect/>
            </a:stretch>
          </a:blipFill>
          <a:ln>
            <a:noFill/>
          </a:ln>
        </p:spPr>
      </p:pic>
      <p:sp>
        <p:nvSpPr>
          <p:cNvPr id="425" name="Google Shape;425;p78"/>
          <p:cNvSpPr txBox="1">
            <a:spLocks noGrp="1"/>
          </p:cNvSpPr>
          <p:nvPr>
            <p:ph type="title"/>
          </p:nvPr>
        </p:nvSpPr>
        <p:spPr>
          <a:xfrm>
            <a:off x="585217" y="3035809"/>
            <a:ext cx="5163831" cy="498599"/>
          </a:xfrm>
          <a:prstGeom prst="rect">
            <a:avLst/>
          </a:prstGeom>
          <a:noFill/>
          <a:ln>
            <a:noFill/>
          </a:ln>
        </p:spPr>
        <p:txBody>
          <a:bodyPr spcFirstLastPara="1" wrap="square" lIns="0" tIns="0" rIns="0" bIns="0" anchor="b" anchorCtr="0">
            <a:spAutoFit/>
          </a:bodyPr>
          <a:lstStyle>
            <a:lvl1pPr lvl="0" algn="l">
              <a:lnSpc>
                <a:spcPct val="90000"/>
              </a:lnSpc>
              <a:spcBef>
                <a:spcPts val="0"/>
              </a:spcBef>
              <a:spcAft>
                <a:spcPts val="0"/>
              </a:spcAft>
              <a:buClr>
                <a:schemeClr val="lt1"/>
              </a:buClr>
              <a:buSzPts val="2700"/>
              <a:buFont typeface="Quattrocento Sans"/>
              <a:buNone/>
              <a:defRPr sz="3600" b="0" cap="none">
                <a:solidFill>
                  <a:schemeClr val="lt1"/>
                </a:solidFill>
                <a:latin typeface="Quattrocento Sans"/>
                <a:ea typeface="Quattrocento Sans"/>
                <a:cs typeface="Quattrocento Sans"/>
                <a:sym typeface="Quattrocento San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26" name="Google Shape;426;p78"/>
          <p:cNvSpPr txBox="1">
            <a:spLocks noGrp="1"/>
          </p:cNvSpPr>
          <p:nvPr>
            <p:ph type="body" idx="1"/>
          </p:nvPr>
        </p:nvSpPr>
        <p:spPr>
          <a:xfrm>
            <a:off x="585787" y="1834656"/>
            <a:ext cx="5163259" cy="359073"/>
          </a:xfrm>
          <a:prstGeom prst="rect">
            <a:avLst/>
          </a:prstGeom>
          <a:noFill/>
          <a:ln>
            <a:noFill/>
          </a:ln>
        </p:spPr>
        <p:txBody>
          <a:bodyPr spcFirstLastPara="1" wrap="square" lIns="0" tIns="0" rIns="0" bIns="0" anchor="b" anchorCtr="0">
            <a:spAutoFit/>
          </a:bodyPr>
          <a:lstStyle>
            <a:lvl1pPr marL="609585" lvl="0" indent="-304792" algn="l">
              <a:lnSpc>
                <a:spcPct val="100000"/>
              </a:lnSpc>
              <a:spcBef>
                <a:spcPts val="400"/>
              </a:spcBef>
              <a:spcAft>
                <a:spcPts val="0"/>
              </a:spcAft>
              <a:buClr>
                <a:schemeClr val="lt1"/>
              </a:buClr>
              <a:buSzPts val="1400"/>
              <a:buNone/>
              <a:defRPr sz="2000">
                <a:latin typeface="Quattrocento Sans"/>
                <a:ea typeface="Quattrocento Sans"/>
                <a:cs typeface="Quattrocento Sans"/>
                <a:sym typeface="Quattrocento Sans"/>
              </a:defRPr>
            </a:lvl1pPr>
            <a:lvl2pPr marL="1219170" lvl="1" indent="-406390" algn="l">
              <a:lnSpc>
                <a:spcPct val="100000"/>
              </a:lnSpc>
              <a:spcBef>
                <a:spcPts val="400"/>
              </a:spcBef>
              <a:spcAft>
                <a:spcPts val="0"/>
              </a:spcAft>
              <a:buClr>
                <a:schemeClr val="lt1"/>
              </a:buClr>
              <a:buSzPts val="1200"/>
              <a:buChar char="·"/>
              <a:defRPr/>
            </a:lvl2pPr>
            <a:lvl3pPr marL="1828754" lvl="2" indent="-406390" algn="l">
              <a:lnSpc>
                <a:spcPct val="100000"/>
              </a:lnSpc>
              <a:spcBef>
                <a:spcPts val="400"/>
              </a:spcBef>
              <a:spcAft>
                <a:spcPts val="0"/>
              </a:spcAft>
              <a:buClr>
                <a:schemeClr val="lt1"/>
              </a:buClr>
              <a:buSzPts val="1200"/>
              <a:buChar char="·"/>
              <a:defRPr/>
            </a:lvl3pPr>
            <a:lvl4pPr marL="2438339" lvl="3" indent="-406390" algn="l">
              <a:lnSpc>
                <a:spcPct val="100000"/>
              </a:lnSpc>
              <a:spcBef>
                <a:spcPts val="400"/>
              </a:spcBef>
              <a:spcAft>
                <a:spcPts val="0"/>
              </a:spcAft>
              <a:buClr>
                <a:schemeClr val="lt1"/>
              </a:buClr>
              <a:buSzPts val="1200"/>
              <a:buChar char="·"/>
              <a:defRPr/>
            </a:lvl4pPr>
            <a:lvl5pPr marL="3047924" lvl="4" indent="-406390" algn="l">
              <a:lnSpc>
                <a:spcPct val="100000"/>
              </a:lnSpc>
              <a:spcBef>
                <a:spcPts val="400"/>
              </a:spcBef>
              <a:spcAft>
                <a:spcPts val="0"/>
              </a:spcAft>
              <a:buClr>
                <a:schemeClr val="lt1"/>
              </a:buClr>
              <a:buSzPts val="1200"/>
              <a:buChar char="·"/>
              <a:defRPr/>
            </a:lvl5pPr>
            <a:lvl6pPr marL="3657509" lvl="5" indent="-423323" algn="l">
              <a:spcBef>
                <a:spcPts val="400"/>
              </a:spcBef>
              <a:spcAft>
                <a:spcPts val="0"/>
              </a:spcAft>
              <a:buClr>
                <a:schemeClr val="lt1"/>
              </a:buClr>
              <a:buSzPts val="1400"/>
              <a:buChar char="•"/>
              <a:defRPr/>
            </a:lvl6pPr>
            <a:lvl7pPr marL="4267093" lvl="6" indent="-423323" algn="l">
              <a:spcBef>
                <a:spcPts val="400"/>
              </a:spcBef>
              <a:spcAft>
                <a:spcPts val="0"/>
              </a:spcAft>
              <a:buClr>
                <a:schemeClr val="lt1"/>
              </a:buClr>
              <a:buSzPts val="1400"/>
              <a:buChar char="•"/>
              <a:defRPr/>
            </a:lvl7pPr>
            <a:lvl8pPr marL="4876678" lvl="7" indent="-423323" algn="l">
              <a:spcBef>
                <a:spcPts val="400"/>
              </a:spcBef>
              <a:spcAft>
                <a:spcPts val="0"/>
              </a:spcAft>
              <a:buClr>
                <a:schemeClr val="lt1"/>
              </a:buClr>
              <a:buSzPts val="1400"/>
              <a:buChar char="•"/>
              <a:defRPr/>
            </a:lvl8pPr>
            <a:lvl9pPr marL="5486263" lvl="8" indent="-423323" algn="l">
              <a:spcBef>
                <a:spcPts val="400"/>
              </a:spcBef>
              <a:spcAft>
                <a:spcPts val="0"/>
              </a:spcAft>
              <a:buClr>
                <a:schemeClr val="lt1"/>
              </a:buClr>
              <a:buSzPts val="1400"/>
              <a:buChar char="•"/>
              <a:defRPr/>
            </a:lvl9pPr>
          </a:lstStyle>
          <a:p>
            <a:endParaRPr/>
          </a:p>
        </p:txBody>
      </p:sp>
    </p:spTree>
    <p:extLst>
      <p:ext uri="{BB962C8B-B14F-4D97-AF65-F5344CB8AC3E}">
        <p14:creationId xmlns:p14="http://schemas.microsoft.com/office/powerpoint/2010/main" val="3069919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extLst>
    <p:ext uri="{DCECCB84-F9BA-43D5-87BE-67443E8EF086}">
      <p15:sldGuideLst xmlns:p15="http://schemas.microsoft.com/office/powerpoint/2012/main">
        <p15:guide id="1" orient="horz" pos="1620">
          <p15:clr>
            <a:srgbClr val="FBAE40"/>
          </p15:clr>
        </p15:guide>
        <p15:guide id="2" pos="4601">
          <p15:clr>
            <a:srgbClr val="5ACBF0"/>
          </p15:clr>
        </p15:guide>
        <p15:guide id="3" orient="horz" pos="143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14" name="Text Placeholder 11">
            <a:extLst>
              <a:ext uri="{FF2B5EF4-FFF2-40B4-BE49-F238E27FC236}">
                <a16:creationId xmlns:a16="http://schemas.microsoft.com/office/drawing/2014/main" id="{5A33786E-BA2A-7946-B8B0-AFD7EB6632A0}"/>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rgbClr val="5D5AD5"/>
                </a:solidFill>
                <a:latin typeface="+mj-lt"/>
              </a:defRPr>
            </a:lvl1pPr>
          </a:lstStyle>
          <a:p>
            <a:pPr lvl="0"/>
            <a:r>
              <a:rPr lang="en-US"/>
              <a:t>Click to edit Master text styles</a:t>
            </a:r>
          </a:p>
        </p:txBody>
      </p:sp>
      <p:sp>
        <p:nvSpPr>
          <p:cNvPr id="15" name="Text Placeholder 7">
            <a:extLst>
              <a:ext uri="{FF2B5EF4-FFF2-40B4-BE49-F238E27FC236}">
                <a16:creationId xmlns:a16="http://schemas.microsoft.com/office/drawing/2014/main" id="{B9228C5F-84CB-BF4A-8982-6BBE1AE9B203}"/>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solidFill>
                  <a:schemeClr val="tx1"/>
                </a:solidFill>
              </a:defRPr>
            </a:lvl1pPr>
            <a:lvl2pPr marL="285750" indent="-125413">
              <a:defRPr lang="en-US" sz="1600" dirty="0">
                <a:solidFill>
                  <a:schemeClr val="tx1"/>
                </a:solidFill>
              </a:defRPr>
            </a:lvl2pPr>
            <a:lvl3pPr marL="438150" indent="-133350">
              <a:defRPr lang="en-US" dirty="0">
                <a:solidFill>
                  <a:schemeClr val="tx1"/>
                </a:solidFill>
              </a:defRPr>
            </a:lvl3pPr>
            <a:lvl4pPr marL="566738" indent="-114300">
              <a:defRPr lang="en-US" dirty="0">
                <a:solidFill>
                  <a:schemeClr val="tx1"/>
                </a:solidFill>
              </a:defRPr>
            </a:lvl4pPr>
            <a:lvl5pPr marL="685800" indent="-109538">
              <a:defRPr lang="en-US" dirty="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1">
            <a:extLst>
              <a:ext uri="{FF2B5EF4-FFF2-40B4-BE49-F238E27FC236}">
                <a16:creationId xmlns:a16="http://schemas.microsoft.com/office/drawing/2014/main" id="{0AC708B6-8E29-B54E-B5BC-22D3F3A79D35}"/>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rgbClr val="5D5AD5"/>
                </a:solidFill>
                <a:latin typeface="+mj-lt"/>
              </a:defRPr>
            </a:lvl1pPr>
          </a:lstStyle>
          <a:p>
            <a:pPr lvl="0"/>
            <a:r>
              <a:rPr lang="en-US"/>
              <a:t>Click to edit Master text styles</a:t>
            </a:r>
          </a:p>
        </p:txBody>
      </p:sp>
      <p:sp>
        <p:nvSpPr>
          <p:cNvPr id="17" name="Text Placeholder 9">
            <a:extLst>
              <a:ext uri="{FF2B5EF4-FFF2-40B4-BE49-F238E27FC236}">
                <a16:creationId xmlns:a16="http://schemas.microsoft.com/office/drawing/2014/main" id="{6B6DD043-AF71-E04E-90DA-432FF63F1E38}"/>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solidFill>
                  <a:schemeClr val="tx1"/>
                </a:solidFill>
              </a:defRPr>
            </a:lvl1pPr>
            <a:lvl2pPr marL="285750" indent="-125413">
              <a:defRPr lang="en-US" sz="1600" dirty="0">
                <a:solidFill>
                  <a:schemeClr val="tx1"/>
                </a:solidFill>
              </a:defRPr>
            </a:lvl2pPr>
            <a:lvl3pPr marL="438150" indent="-133350">
              <a:defRPr lang="en-US" dirty="0">
                <a:solidFill>
                  <a:schemeClr val="tx1"/>
                </a:solidFill>
              </a:defRPr>
            </a:lvl3pPr>
            <a:lvl4pPr marL="566738" indent="-114300">
              <a:defRPr lang="en-US" dirty="0">
                <a:solidFill>
                  <a:schemeClr val="tx1"/>
                </a:solidFill>
              </a:defRPr>
            </a:lvl4pPr>
            <a:lvl5pPr marL="685800" indent="-109538">
              <a:defRPr lang="en-US" dirty="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1">
            <a:extLst>
              <a:ext uri="{FF2B5EF4-FFF2-40B4-BE49-F238E27FC236}">
                <a16:creationId xmlns:a16="http://schemas.microsoft.com/office/drawing/2014/main" id="{D2F0C722-74E8-854E-ABB2-95FEA2574037}"/>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rgbClr val="5D5AD5"/>
                </a:solidFill>
                <a:latin typeface="+mj-lt"/>
              </a:defRPr>
            </a:lvl1pPr>
          </a:lstStyle>
          <a:p>
            <a:pPr lvl="0"/>
            <a:r>
              <a:rPr lang="en-US"/>
              <a:t>Click to edit Master text styles</a:t>
            </a:r>
          </a:p>
        </p:txBody>
      </p:sp>
      <p:sp>
        <p:nvSpPr>
          <p:cNvPr id="19" name="Text Placeholder 7">
            <a:extLst>
              <a:ext uri="{FF2B5EF4-FFF2-40B4-BE49-F238E27FC236}">
                <a16:creationId xmlns:a16="http://schemas.microsoft.com/office/drawing/2014/main" id="{780F7ACC-145B-CF45-AAB9-7961394820DB}"/>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solidFill>
                  <a:schemeClr val="tx1"/>
                </a:solidFill>
              </a:defRPr>
            </a:lvl1pPr>
            <a:lvl2pPr marL="285750" indent="-125413">
              <a:defRPr lang="en-US" sz="1600" dirty="0">
                <a:solidFill>
                  <a:schemeClr val="tx1"/>
                </a:solidFill>
              </a:defRPr>
            </a:lvl2pPr>
            <a:lvl3pPr marL="438150" indent="-133350">
              <a:defRPr lang="en-US" dirty="0">
                <a:solidFill>
                  <a:schemeClr val="tx1"/>
                </a:solidFill>
              </a:defRPr>
            </a:lvl3pPr>
            <a:lvl4pPr marL="566738" indent="-114300">
              <a:defRPr lang="en-US" dirty="0">
                <a:solidFill>
                  <a:schemeClr val="tx1"/>
                </a:solidFill>
              </a:defRPr>
            </a:lvl4pPr>
            <a:lvl5pPr marL="685800" indent="-109538">
              <a:defRPr lang="en-US" dirty="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11">
            <a:extLst>
              <a:ext uri="{FF2B5EF4-FFF2-40B4-BE49-F238E27FC236}">
                <a16:creationId xmlns:a16="http://schemas.microsoft.com/office/drawing/2014/main" id="{8F66FABA-8AB7-CD44-B776-784790DE760C}"/>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rgbClr val="5D5AD5"/>
                </a:solidFill>
                <a:latin typeface="+mj-lt"/>
              </a:defRPr>
            </a:lvl1pPr>
          </a:lstStyle>
          <a:p>
            <a:pPr lvl="0"/>
            <a:r>
              <a:rPr lang="en-US"/>
              <a:t>Click to edit Master text styles</a:t>
            </a:r>
          </a:p>
        </p:txBody>
      </p:sp>
      <p:sp>
        <p:nvSpPr>
          <p:cNvPr id="21" name="Text Placeholder 9">
            <a:extLst>
              <a:ext uri="{FF2B5EF4-FFF2-40B4-BE49-F238E27FC236}">
                <a16:creationId xmlns:a16="http://schemas.microsoft.com/office/drawing/2014/main" id="{169B9E47-D4A7-8F4B-933F-AECD3FED40FA}"/>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solidFill>
                  <a:schemeClr val="tx1"/>
                </a:solidFill>
              </a:defRPr>
            </a:lvl1pPr>
            <a:lvl2pPr marL="285750" indent="-125413">
              <a:defRPr lang="en-US" sz="1600" dirty="0">
                <a:solidFill>
                  <a:schemeClr val="tx1"/>
                </a:solidFill>
              </a:defRPr>
            </a:lvl2pPr>
            <a:lvl3pPr marL="438150" indent="-133350">
              <a:defRPr lang="en-US" dirty="0">
                <a:solidFill>
                  <a:schemeClr val="tx1"/>
                </a:solidFill>
              </a:defRPr>
            </a:lvl3pPr>
            <a:lvl4pPr marL="566738" indent="-114300">
              <a:defRPr lang="en-US" dirty="0">
                <a:solidFill>
                  <a:schemeClr val="tx1"/>
                </a:solidFill>
              </a:defRPr>
            </a:lvl4pPr>
            <a:lvl5pPr marL="685800" indent="-109538">
              <a:defRPr lang="en-US" dirty="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
            <a:extLst>
              <a:ext uri="{FF2B5EF4-FFF2-40B4-BE49-F238E27FC236}">
                <a16:creationId xmlns:a16="http://schemas.microsoft.com/office/drawing/2014/main" id="{16876D24-870A-4C04-9294-3311C48026DE}"/>
              </a:ext>
            </a:extLst>
          </p:cNvPr>
          <p:cNvSpPr>
            <a:spLocks noGrp="1"/>
          </p:cNvSpPr>
          <p:nvPr>
            <p:ph type="title" hasCustomPrompt="1"/>
          </p:nvPr>
        </p:nvSpPr>
        <p:spPr>
          <a:xfrm>
            <a:off x="588263" y="457200"/>
            <a:ext cx="11018520" cy="553998"/>
          </a:xfrm>
        </p:spPr>
        <p:txBody>
          <a:bodyPr/>
          <a:lstStyle>
            <a:lvl1pPr>
              <a:defRPr>
                <a:solidFill>
                  <a:schemeClr val="tx1"/>
                </a:solidFill>
              </a:defRPr>
            </a:lvl1pPr>
          </a:lstStyle>
          <a:p>
            <a:r>
              <a:rPr lang="en-US"/>
              <a:t>Agenda</a:t>
            </a:r>
          </a:p>
        </p:txBody>
      </p:sp>
    </p:spTree>
    <p:extLst>
      <p:ext uri="{BB962C8B-B14F-4D97-AF65-F5344CB8AC3E}">
        <p14:creationId xmlns:p14="http://schemas.microsoft.com/office/powerpoint/2010/main" val="294816913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3">
    <p:spTree>
      <p:nvGrpSpPr>
        <p:cNvPr id="1" name=""/>
        <p:cNvGrpSpPr/>
        <p:nvPr/>
      </p:nvGrpSpPr>
      <p:grpSpPr>
        <a:xfrm>
          <a:off x="0" y="0"/>
          <a:ext cx="0" cy="0"/>
          <a:chOff x="0" y="0"/>
          <a:chExt cx="0" cy="0"/>
        </a:xfrm>
      </p:grpSpPr>
      <p:sp>
        <p:nvSpPr>
          <p:cNvPr id="11" name="Text Placeholder 11">
            <a:extLst>
              <a:ext uri="{FF2B5EF4-FFF2-40B4-BE49-F238E27FC236}">
                <a16:creationId xmlns:a16="http://schemas.microsoft.com/office/drawing/2014/main" id="{E8E2107F-D756-284E-A18C-EC19015DFDD3}"/>
              </a:ext>
            </a:extLst>
          </p:cNvPr>
          <p:cNvSpPr>
            <a:spLocks noGrp="1"/>
          </p:cNvSpPr>
          <p:nvPr>
            <p:ph type="body" sz="quarter" idx="16" hasCustomPrompt="1"/>
          </p:nvPr>
        </p:nvSpPr>
        <p:spPr>
          <a:xfrm>
            <a:off x="584201" y="1666187"/>
            <a:ext cx="467986" cy="307777"/>
          </a:xfrm>
        </p:spPr>
        <p:txBody>
          <a:bodyPr anchor="t"/>
          <a:lstStyle>
            <a:lvl1pPr marL="0" indent="0">
              <a:spcBef>
                <a:spcPts val="0"/>
              </a:spcBef>
              <a:buNone/>
              <a:defRPr sz="2000">
                <a:solidFill>
                  <a:srgbClr val="5D5AD5"/>
                </a:solidFill>
                <a:latin typeface="+mj-lt"/>
              </a:defRPr>
            </a:lvl1pPr>
          </a:lstStyle>
          <a:p>
            <a:pPr lvl="0"/>
            <a:r>
              <a:rPr lang="en-US"/>
              <a:t>#</a:t>
            </a:r>
          </a:p>
        </p:txBody>
      </p:sp>
      <p:sp>
        <p:nvSpPr>
          <p:cNvPr id="12" name="Text Placeholder 7">
            <a:extLst>
              <a:ext uri="{FF2B5EF4-FFF2-40B4-BE49-F238E27FC236}">
                <a16:creationId xmlns:a16="http://schemas.microsoft.com/office/drawing/2014/main" id="{EEDCCC92-5800-7840-A07F-7142E9682A16}"/>
              </a:ext>
            </a:extLst>
          </p:cNvPr>
          <p:cNvSpPr>
            <a:spLocks noGrp="1"/>
          </p:cNvSpPr>
          <p:nvPr>
            <p:ph type="body" sz="quarter" idx="14" hasCustomPrompt="1"/>
          </p:nvPr>
        </p:nvSpPr>
        <p:spPr>
          <a:xfrm>
            <a:off x="1052948" y="1666187"/>
            <a:ext cx="5790787" cy="307777"/>
          </a:xfrm>
        </p:spPr>
        <p:txBody>
          <a:bodyPr wrap="square">
            <a:spAutoFit/>
          </a:bodyPr>
          <a:lstStyle>
            <a:lvl1pPr marL="0" indent="0">
              <a:buNone/>
              <a:defRPr lang="en-US" sz="2000" dirty="0">
                <a:solidFill>
                  <a:schemeClr val="tx1"/>
                </a:solidFill>
              </a:defRPr>
            </a:lvl1pPr>
            <a:lvl2pPr marL="285750" indent="-125413">
              <a:defRPr lang="en-US" sz="1600" dirty="0">
                <a:solidFill>
                  <a:srgbClr val="747473"/>
                </a:solidFill>
              </a:defRPr>
            </a:lvl2pPr>
            <a:lvl3pPr marL="438150" indent="-133350">
              <a:defRPr lang="en-US" dirty="0">
                <a:solidFill>
                  <a:srgbClr val="747473"/>
                </a:solidFill>
              </a:defRPr>
            </a:lvl3pPr>
            <a:lvl4pPr marL="566738" indent="-114300">
              <a:defRPr lang="en-US" dirty="0">
                <a:solidFill>
                  <a:srgbClr val="747473"/>
                </a:solidFill>
              </a:defRPr>
            </a:lvl4pPr>
            <a:lvl5pPr marL="685800" indent="-109538">
              <a:defRPr lang="en-US" dirty="0">
                <a:solidFill>
                  <a:srgbClr val="747473"/>
                </a:solidFill>
              </a:defRPr>
            </a:lvl5pPr>
          </a:lstStyle>
          <a:p>
            <a:pPr lvl="0"/>
            <a:r>
              <a:rPr lang="en-US"/>
              <a:t>Section title</a:t>
            </a:r>
          </a:p>
        </p:txBody>
      </p:sp>
      <p:sp>
        <p:nvSpPr>
          <p:cNvPr id="13" name="Text Placeholder 11">
            <a:extLst>
              <a:ext uri="{FF2B5EF4-FFF2-40B4-BE49-F238E27FC236}">
                <a16:creationId xmlns:a16="http://schemas.microsoft.com/office/drawing/2014/main" id="{B59C73EE-192A-DC41-998B-295E17CA6792}"/>
              </a:ext>
            </a:extLst>
          </p:cNvPr>
          <p:cNvSpPr>
            <a:spLocks noGrp="1"/>
          </p:cNvSpPr>
          <p:nvPr>
            <p:ph type="body" sz="quarter" idx="17" hasCustomPrompt="1"/>
          </p:nvPr>
        </p:nvSpPr>
        <p:spPr>
          <a:xfrm>
            <a:off x="584201" y="2041967"/>
            <a:ext cx="467986" cy="307777"/>
          </a:xfrm>
        </p:spPr>
        <p:txBody>
          <a:bodyPr anchor="t"/>
          <a:lstStyle>
            <a:lvl1pPr marL="0" indent="0">
              <a:spcBef>
                <a:spcPts val="0"/>
              </a:spcBef>
              <a:buNone/>
              <a:defRPr sz="2000">
                <a:solidFill>
                  <a:srgbClr val="5D5AD5"/>
                </a:solidFill>
                <a:latin typeface="+mj-lt"/>
              </a:defRPr>
            </a:lvl1pPr>
          </a:lstStyle>
          <a:p>
            <a:pPr lvl="0"/>
            <a:r>
              <a:rPr lang="en-US"/>
              <a:t>#</a:t>
            </a:r>
          </a:p>
        </p:txBody>
      </p:sp>
      <p:sp>
        <p:nvSpPr>
          <p:cNvPr id="22" name="Text Placeholder 7">
            <a:extLst>
              <a:ext uri="{FF2B5EF4-FFF2-40B4-BE49-F238E27FC236}">
                <a16:creationId xmlns:a16="http://schemas.microsoft.com/office/drawing/2014/main" id="{78C925AD-00CE-2349-8207-C79406FC49D5}"/>
              </a:ext>
            </a:extLst>
          </p:cNvPr>
          <p:cNvSpPr>
            <a:spLocks noGrp="1"/>
          </p:cNvSpPr>
          <p:nvPr>
            <p:ph type="body" sz="quarter" idx="18" hasCustomPrompt="1"/>
          </p:nvPr>
        </p:nvSpPr>
        <p:spPr>
          <a:xfrm>
            <a:off x="1052948" y="2041967"/>
            <a:ext cx="5790787" cy="307777"/>
          </a:xfrm>
        </p:spPr>
        <p:txBody>
          <a:bodyPr wrap="square">
            <a:spAutoFit/>
          </a:bodyPr>
          <a:lstStyle>
            <a:lvl1pPr marL="0" indent="0">
              <a:buNone/>
              <a:defRPr lang="en-US" sz="2000" dirty="0">
                <a:solidFill>
                  <a:schemeClr val="tx1"/>
                </a:solidFill>
              </a:defRPr>
            </a:lvl1pPr>
            <a:lvl2pPr marL="285750" indent="-125413">
              <a:defRPr lang="en-US" sz="1600" dirty="0">
                <a:solidFill>
                  <a:srgbClr val="747473"/>
                </a:solidFill>
              </a:defRPr>
            </a:lvl2pPr>
            <a:lvl3pPr marL="438150" indent="-133350">
              <a:defRPr lang="en-US" dirty="0">
                <a:solidFill>
                  <a:srgbClr val="747473"/>
                </a:solidFill>
              </a:defRPr>
            </a:lvl3pPr>
            <a:lvl4pPr marL="566738" indent="-114300">
              <a:defRPr lang="en-US" dirty="0">
                <a:solidFill>
                  <a:srgbClr val="747473"/>
                </a:solidFill>
              </a:defRPr>
            </a:lvl4pPr>
            <a:lvl5pPr marL="685800" indent="-109538">
              <a:defRPr lang="en-US" dirty="0">
                <a:solidFill>
                  <a:srgbClr val="747473"/>
                </a:solidFill>
              </a:defRPr>
            </a:lvl5pPr>
          </a:lstStyle>
          <a:p>
            <a:pPr lvl="0"/>
            <a:r>
              <a:rPr lang="en-US"/>
              <a:t>Section title</a:t>
            </a:r>
          </a:p>
        </p:txBody>
      </p:sp>
      <p:sp>
        <p:nvSpPr>
          <p:cNvPr id="23" name="Text Placeholder 11">
            <a:extLst>
              <a:ext uri="{FF2B5EF4-FFF2-40B4-BE49-F238E27FC236}">
                <a16:creationId xmlns:a16="http://schemas.microsoft.com/office/drawing/2014/main" id="{31D50A13-4F84-9246-AAE0-27B2B8351740}"/>
              </a:ext>
            </a:extLst>
          </p:cNvPr>
          <p:cNvSpPr>
            <a:spLocks noGrp="1"/>
          </p:cNvSpPr>
          <p:nvPr>
            <p:ph type="body" sz="quarter" idx="19" hasCustomPrompt="1"/>
          </p:nvPr>
        </p:nvSpPr>
        <p:spPr>
          <a:xfrm>
            <a:off x="584201" y="2417747"/>
            <a:ext cx="467986" cy="307777"/>
          </a:xfrm>
        </p:spPr>
        <p:txBody>
          <a:bodyPr anchor="t"/>
          <a:lstStyle>
            <a:lvl1pPr marL="0" indent="0">
              <a:spcBef>
                <a:spcPts val="0"/>
              </a:spcBef>
              <a:buNone/>
              <a:defRPr sz="2000">
                <a:solidFill>
                  <a:srgbClr val="5D5AD5"/>
                </a:solidFill>
                <a:latin typeface="+mj-lt"/>
              </a:defRPr>
            </a:lvl1pPr>
          </a:lstStyle>
          <a:p>
            <a:pPr lvl="0"/>
            <a:r>
              <a:rPr lang="en-US"/>
              <a:t>#</a:t>
            </a:r>
          </a:p>
        </p:txBody>
      </p:sp>
      <p:sp>
        <p:nvSpPr>
          <p:cNvPr id="24" name="Text Placeholder 7">
            <a:extLst>
              <a:ext uri="{FF2B5EF4-FFF2-40B4-BE49-F238E27FC236}">
                <a16:creationId xmlns:a16="http://schemas.microsoft.com/office/drawing/2014/main" id="{804F4C3E-9FC0-DB4D-8D21-6D56432FE1C2}"/>
              </a:ext>
            </a:extLst>
          </p:cNvPr>
          <p:cNvSpPr>
            <a:spLocks noGrp="1"/>
          </p:cNvSpPr>
          <p:nvPr>
            <p:ph type="body" sz="quarter" idx="20" hasCustomPrompt="1"/>
          </p:nvPr>
        </p:nvSpPr>
        <p:spPr>
          <a:xfrm>
            <a:off x="1052948" y="2417749"/>
            <a:ext cx="5790787" cy="307777"/>
          </a:xfrm>
        </p:spPr>
        <p:txBody>
          <a:bodyPr wrap="square">
            <a:spAutoFit/>
          </a:bodyPr>
          <a:lstStyle>
            <a:lvl1pPr marL="0" indent="0">
              <a:buNone/>
              <a:defRPr lang="en-US" sz="2000" dirty="0">
                <a:solidFill>
                  <a:schemeClr val="tx1"/>
                </a:solidFill>
              </a:defRPr>
            </a:lvl1pPr>
            <a:lvl2pPr marL="285750" indent="-125413">
              <a:defRPr lang="en-US" sz="1600" dirty="0">
                <a:solidFill>
                  <a:srgbClr val="747473"/>
                </a:solidFill>
              </a:defRPr>
            </a:lvl2pPr>
            <a:lvl3pPr marL="438150" indent="-133350">
              <a:defRPr lang="en-US" dirty="0">
                <a:solidFill>
                  <a:srgbClr val="747473"/>
                </a:solidFill>
              </a:defRPr>
            </a:lvl3pPr>
            <a:lvl4pPr marL="566738" indent="-114300">
              <a:defRPr lang="en-US" dirty="0">
                <a:solidFill>
                  <a:srgbClr val="747473"/>
                </a:solidFill>
              </a:defRPr>
            </a:lvl4pPr>
            <a:lvl5pPr marL="685800" indent="-109538">
              <a:defRPr lang="en-US" dirty="0">
                <a:solidFill>
                  <a:srgbClr val="747473"/>
                </a:solidFill>
              </a:defRPr>
            </a:lvl5pPr>
          </a:lstStyle>
          <a:p>
            <a:pPr lvl="0"/>
            <a:r>
              <a:rPr lang="en-US"/>
              <a:t>Section title</a:t>
            </a:r>
          </a:p>
        </p:txBody>
      </p:sp>
      <p:sp>
        <p:nvSpPr>
          <p:cNvPr id="25" name="Text Placeholder 11">
            <a:extLst>
              <a:ext uri="{FF2B5EF4-FFF2-40B4-BE49-F238E27FC236}">
                <a16:creationId xmlns:a16="http://schemas.microsoft.com/office/drawing/2014/main" id="{63B61F84-ABD5-8648-B558-796006AA0455}"/>
              </a:ext>
            </a:extLst>
          </p:cNvPr>
          <p:cNvSpPr>
            <a:spLocks noGrp="1"/>
          </p:cNvSpPr>
          <p:nvPr>
            <p:ph type="body" sz="quarter" idx="21" hasCustomPrompt="1"/>
          </p:nvPr>
        </p:nvSpPr>
        <p:spPr>
          <a:xfrm>
            <a:off x="584201" y="2806055"/>
            <a:ext cx="467986" cy="307777"/>
          </a:xfrm>
        </p:spPr>
        <p:txBody>
          <a:bodyPr anchor="t"/>
          <a:lstStyle>
            <a:lvl1pPr marL="0" indent="0">
              <a:spcBef>
                <a:spcPts val="0"/>
              </a:spcBef>
              <a:buNone/>
              <a:defRPr sz="2000">
                <a:solidFill>
                  <a:srgbClr val="5D5AD5"/>
                </a:solidFill>
                <a:latin typeface="+mj-lt"/>
              </a:defRPr>
            </a:lvl1pPr>
          </a:lstStyle>
          <a:p>
            <a:pPr lvl="0"/>
            <a:r>
              <a:rPr lang="en-US"/>
              <a:t>#</a:t>
            </a:r>
          </a:p>
        </p:txBody>
      </p:sp>
      <p:sp>
        <p:nvSpPr>
          <p:cNvPr id="26" name="Text Placeholder 7">
            <a:extLst>
              <a:ext uri="{FF2B5EF4-FFF2-40B4-BE49-F238E27FC236}">
                <a16:creationId xmlns:a16="http://schemas.microsoft.com/office/drawing/2014/main" id="{26D69D38-758C-7B49-B3A5-187966E71965}"/>
              </a:ext>
            </a:extLst>
          </p:cNvPr>
          <p:cNvSpPr>
            <a:spLocks noGrp="1"/>
          </p:cNvSpPr>
          <p:nvPr>
            <p:ph type="body" sz="quarter" idx="22" hasCustomPrompt="1"/>
          </p:nvPr>
        </p:nvSpPr>
        <p:spPr>
          <a:xfrm>
            <a:off x="1052948" y="2806055"/>
            <a:ext cx="5790787" cy="307777"/>
          </a:xfrm>
        </p:spPr>
        <p:txBody>
          <a:bodyPr wrap="square">
            <a:spAutoFit/>
          </a:bodyPr>
          <a:lstStyle>
            <a:lvl1pPr marL="0" indent="0">
              <a:buNone/>
              <a:defRPr lang="en-US" sz="2000" dirty="0">
                <a:solidFill>
                  <a:schemeClr val="tx1"/>
                </a:solidFill>
              </a:defRPr>
            </a:lvl1pPr>
            <a:lvl2pPr marL="285750" indent="-125413">
              <a:defRPr lang="en-US" sz="1600" dirty="0">
                <a:solidFill>
                  <a:srgbClr val="747473"/>
                </a:solidFill>
              </a:defRPr>
            </a:lvl2pPr>
            <a:lvl3pPr marL="438150" indent="-133350">
              <a:defRPr lang="en-US" dirty="0">
                <a:solidFill>
                  <a:srgbClr val="747473"/>
                </a:solidFill>
              </a:defRPr>
            </a:lvl3pPr>
            <a:lvl4pPr marL="566738" indent="-114300">
              <a:defRPr lang="en-US" dirty="0">
                <a:solidFill>
                  <a:srgbClr val="747473"/>
                </a:solidFill>
              </a:defRPr>
            </a:lvl4pPr>
            <a:lvl5pPr marL="685800" indent="-109538">
              <a:defRPr lang="en-US" dirty="0">
                <a:solidFill>
                  <a:srgbClr val="747473"/>
                </a:solidFill>
              </a:defRPr>
            </a:lvl5pPr>
          </a:lstStyle>
          <a:p>
            <a:pPr lvl="0"/>
            <a:r>
              <a:rPr lang="en-US"/>
              <a:t>Section title</a:t>
            </a:r>
          </a:p>
        </p:txBody>
      </p:sp>
      <p:sp>
        <p:nvSpPr>
          <p:cNvPr id="27" name="Text Placeholder 11">
            <a:extLst>
              <a:ext uri="{FF2B5EF4-FFF2-40B4-BE49-F238E27FC236}">
                <a16:creationId xmlns:a16="http://schemas.microsoft.com/office/drawing/2014/main" id="{384E171F-B0E2-AA4E-9E98-C2FBBB1E35DF}"/>
              </a:ext>
            </a:extLst>
          </p:cNvPr>
          <p:cNvSpPr>
            <a:spLocks noGrp="1"/>
          </p:cNvSpPr>
          <p:nvPr>
            <p:ph type="body" sz="quarter" idx="23" hasCustomPrompt="1"/>
          </p:nvPr>
        </p:nvSpPr>
        <p:spPr>
          <a:xfrm>
            <a:off x="584201" y="3181835"/>
            <a:ext cx="467986" cy="307777"/>
          </a:xfrm>
        </p:spPr>
        <p:txBody>
          <a:bodyPr anchor="t"/>
          <a:lstStyle>
            <a:lvl1pPr marL="0" indent="0">
              <a:spcBef>
                <a:spcPts val="0"/>
              </a:spcBef>
              <a:buNone/>
              <a:defRPr sz="2000">
                <a:solidFill>
                  <a:srgbClr val="5D5AD5"/>
                </a:solidFill>
                <a:latin typeface="+mj-lt"/>
              </a:defRPr>
            </a:lvl1pPr>
          </a:lstStyle>
          <a:p>
            <a:pPr lvl="0"/>
            <a:r>
              <a:rPr lang="en-US"/>
              <a:t>#</a:t>
            </a:r>
          </a:p>
        </p:txBody>
      </p:sp>
      <p:sp>
        <p:nvSpPr>
          <p:cNvPr id="28" name="Text Placeholder 7">
            <a:extLst>
              <a:ext uri="{FF2B5EF4-FFF2-40B4-BE49-F238E27FC236}">
                <a16:creationId xmlns:a16="http://schemas.microsoft.com/office/drawing/2014/main" id="{EB5D655A-3EEA-3F46-8DF9-C02C9731BC5F}"/>
              </a:ext>
            </a:extLst>
          </p:cNvPr>
          <p:cNvSpPr>
            <a:spLocks noGrp="1"/>
          </p:cNvSpPr>
          <p:nvPr>
            <p:ph type="body" sz="quarter" idx="24" hasCustomPrompt="1"/>
          </p:nvPr>
        </p:nvSpPr>
        <p:spPr>
          <a:xfrm>
            <a:off x="1052948" y="3181835"/>
            <a:ext cx="5790787" cy="307777"/>
          </a:xfrm>
        </p:spPr>
        <p:txBody>
          <a:bodyPr wrap="square">
            <a:spAutoFit/>
          </a:bodyPr>
          <a:lstStyle>
            <a:lvl1pPr marL="0" indent="0">
              <a:buNone/>
              <a:defRPr lang="en-US" sz="2000" dirty="0">
                <a:solidFill>
                  <a:schemeClr val="tx1"/>
                </a:solidFill>
              </a:defRPr>
            </a:lvl1pPr>
            <a:lvl2pPr marL="285750" indent="-125413">
              <a:defRPr lang="en-US" sz="1600" dirty="0">
                <a:solidFill>
                  <a:srgbClr val="747473"/>
                </a:solidFill>
              </a:defRPr>
            </a:lvl2pPr>
            <a:lvl3pPr marL="438150" indent="-133350">
              <a:defRPr lang="en-US" dirty="0">
                <a:solidFill>
                  <a:srgbClr val="747473"/>
                </a:solidFill>
              </a:defRPr>
            </a:lvl3pPr>
            <a:lvl4pPr marL="566738" indent="-114300">
              <a:defRPr lang="en-US" dirty="0">
                <a:solidFill>
                  <a:srgbClr val="747473"/>
                </a:solidFill>
              </a:defRPr>
            </a:lvl4pPr>
            <a:lvl5pPr marL="685800" indent="-109538">
              <a:defRPr lang="en-US" dirty="0">
                <a:solidFill>
                  <a:srgbClr val="747473"/>
                </a:solidFill>
              </a:defRPr>
            </a:lvl5pPr>
          </a:lstStyle>
          <a:p>
            <a:pPr lvl="0"/>
            <a:r>
              <a:rPr lang="en-US"/>
              <a:t>Section title</a:t>
            </a:r>
          </a:p>
        </p:txBody>
      </p:sp>
      <p:sp>
        <p:nvSpPr>
          <p:cNvPr id="29" name="Text Placeholder 11">
            <a:extLst>
              <a:ext uri="{FF2B5EF4-FFF2-40B4-BE49-F238E27FC236}">
                <a16:creationId xmlns:a16="http://schemas.microsoft.com/office/drawing/2014/main" id="{6D3E8F46-A884-8546-8FB0-7E986E7FF094}"/>
              </a:ext>
            </a:extLst>
          </p:cNvPr>
          <p:cNvSpPr>
            <a:spLocks noGrp="1"/>
          </p:cNvSpPr>
          <p:nvPr>
            <p:ph type="body" sz="quarter" idx="25" hasCustomPrompt="1"/>
          </p:nvPr>
        </p:nvSpPr>
        <p:spPr>
          <a:xfrm>
            <a:off x="584201" y="3557615"/>
            <a:ext cx="467986" cy="307777"/>
          </a:xfrm>
        </p:spPr>
        <p:txBody>
          <a:bodyPr anchor="t"/>
          <a:lstStyle>
            <a:lvl1pPr marL="0" indent="0">
              <a:spcBef>
                <a:spcPts val="0"/>
              </a:spcBef>
              <a:buNone/>
              <a:defRPr sz="2000">
                <a:solidFill>
                  <a:srgbClr val="5D5AD5"/>
                </a:solidFill>
                <a:latin typeface="+mj-lt"/>
              </a:defRPr>
            </a:lvl1pPr>
          </a:lstStyle>
          <a:p>
            <a:pPr lvl="0"/>
            <a:r>
              <a:rPr lang="en-US"/>
              <a:t>#</a:t>
            </a:r>
          </a:p>
        </p:txBody>
      </p:sp>
      <p:sp>
        <p:nvSpPr>
          <p:cNvPr id="30" name="Text Placeholder 7">
            <a:extLst>
              <a:ext uri="{FF2B5EF4-FFF2-40B4-BE49-F238E27FC236}">
                <a16:creationId xmlns:a16="http://schemas.microsoft.com/office/drawing/2014/main" id="{2DC88330-CF4F-8042-AC6A-DE435746CEEF}"/>
              </a:ext>
            </a:extLst>
          </p:cNvPr>
          <p:cNvSpPr>
            <a:spLocks noGrp="1"/>
          </p:cNvSpPr>
          <p:nvPr>
            <p:ph type="body" sz="quarter" idx="26" hasCustomPrompt="1"/>
          </p:nvPr>
        </p:nvSpPr>
        <p:spPr>
          <a:xfrm>
            <a:off x="1052948" y="3557617"/>
            <a:ext cx="5790787" cy="307777"/>
          </a:xfrm>
        </p:spPr>
        <p:txBody>
          <a:bodyPr wrap="square">
            <a:spAutoFit/>
          </a:bodyPr>
          <a:lstStyle>
            <a:lvl1pPr marL="0" indent="0">
              <a:buNone/>
              <a:defRPr lang="en-US" sz="2000" dirty="0">
                <a:solidFill>
                  <a:schemeClr val="tx1"/>
                </a:solidFill>
              </a:defRPr>
            </a:lvl1pPr>
            <a:lvl2pPr marL="285750" indent="-125413">
              <a:defRPr lang="en-US" sz="1600" dirty="0">
                <a:solidFill>
                  <a:srgbClr val="747473"/>
                </a:solidFill>
              </a:defRPr>
            </a:lvl2pPr>
            <a:lvl3pPr marL="438150" indent="-133350">
              <a:defRPr lang="en-US" dirty="0">
                <a:solidFill>
                  <a:srgbClr val="747473"/>
                </a:solidFill>
              </a:defRPr>
            </a:lvl3pPr>
            <a:lvl4pPr marL="566738" indent="-114300">
              <a:defRPr lang="en-US" dirty="0">
                <a:solidFill>
                  <a:srgbClr val="747473"/>
                </a:solidFill>
              </a:defRPr>
            </a:lvl4pPr>
            <a:lvl5pPr marL="685800" indent="-109538">
              <a:defRPr lang="en-US" dirty="0">
                <a:solidFill>
                  <a:srgbClr val="747473"/>
                </a:solidFill>
              </a:defRPr>
            </a:lvl5pPr>
          </a:lstStyle>
          <a:p>
            <a:pPr lvl="0"/>
            <a:r>
              <a:rPr lang="en-US"/>
              <a:t>Section title</a:t>
            </a:r>
          </a:p>
        </p:txBody>
      </p:sp>
      <p:sp>
        <p:nvSpPr>
          <p:cNvPr id="15" name="Title 1">
            <a:extLst>
              <a:ext uri="{FF2B5EF4-FFF2-40B4-BE49-F238E27FC236}">
                <a16:creationId xmlns:a16="http://schemas.microsoft.com/office/drawing/2014/main" id="{E7F93F86-C8E9-4C2B-8A89-9651C91CBE8A}"/>
              </a:ext>
            </a:extLst>
          </p:cNvPr>
          <p:cNvSpPr>
            <a:spLocks noGrp="1"/>
          </p:cNvSpPr>
          <p:nvPr>
            <p:ph type="title" hasCustomPrompt="1"/>
          </p:nvPr>
        </p:nvSpPr>
        <p:spPr>
          <a:xfrm>
            <a:off x="588263" y="457200"/>
            <a:ext cx="11018520" cy="553998"/>
          </a:xfrm>
        </p:spPr>
        <p:txBody>
          <a:bodyPr/>
          <a:lstStyle>
            <a:lvl1pPr>
              <a:defRPr>
                <a:solidFill>
                  <a:schemeClr val="tx1"/>
                </a:solidFill>
              </a:defRPr>
            </a:lvl1pPr>
          </a:lstStyle>
          <a:p>
            <a:r>
              <a:rPr lang="en-US"/>
              <a:t>Agenda</a:t>
            </a:r>
          </a:p>
        </p:txBody>
      </p:sp>
    </p:spTree>
    <p:extLst>
      <p:ext uri="{BB962C8B-B14F-4D97-AF65-F5344CB8AC3E}">
        <p14:creationId xmlns:p14="http://schemas.microsoft.com/office/powerpoint/2010/main" val="49325471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slide">
    <p:bg>
      <p:bgPr>
        <a:solidFill>
          <a:schemeClr val="accent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271B509-7ED5-6A44-A21F-2ED4CE9996C7}"/>
              </a:ext>
            </a:extLst>
          </p:cNvPr>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4" name="Text Placeholder 4">
            <a:extLst>
              <a:ext uri="{FF2B5EF4-FFF2-40B4-BE49-F238E27FC236}">
                <a16:creationId xmlns:a16="http://schemas.microsoft.com/office/drawing/2014/main" id="{8239844E-B1F9-4340-B431-2107F3D0EBC9}"/>
              </a:ext>
            </a:extLst>
          </p:cNvPr>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5" name="Text Placeholder 4">
            <a:extLst>
              <a:ext uri="{FF2B5EF4-FFF2-40B4-BE49-F238E27FC236}">
                <a16:creationId xmlns:a16="http://schemas.microsoft.com/office/drawing/2014/main" id="{EA931C13-91CA-1E4E-BA2A-D76092953AC5}"/>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7B9D4545-0309-F242-9ECB-265B5CCA5DD2}"/>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3950530869"/>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image" Target="../media/image1.emf"/><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66"/>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1262105794"/>
      </p:ext>
    </p:extLst>
  </p:cSld>
  <p:clrMap bg1="lt1" tx1="dk1" bg2="lt2" tx2="dk2" accent1="accent1" accent2="accent2" accent3="accent3" accent4="accent4" accent5="accent5" accent6="accent6" hlink="hlink" folHlink="folHlink"/>
  <p:sldLayoutIdLst>
    <p:sldLayoutId id="2147484003" r:id="rId1"/>
    <p:sldLayoutId id="2147484004" r:id="rId2"/>
    <p:sldLayoutId id="2147484005" r:id="rId3"/>
    <p:sldLayoutId id="2147484006" r:id="rId4"/>
    <p:sldLayoutId id="2147484007" r:id="rId5"/>
    <p:sldLayoutId id="2147484008" r:id="rId6"/>
    <p:sldLayoutId id="2147484009" r:id="rId7"/>
    <p:sldLayoutId id="2147484010" r:id="rId8"/>
    <p:sldLayoutId id="2147484011" r:id="rId9"/>
    <p:sldLayoutId id="2147484012" r:id="rId10"/>
    <p:sldLayoutId id="2147484013" r:id="rId11"/>
    <p:sldLayoutId id="2147484014" r:id="rId12"/>
    <p:sldLayoutId id="2147484015" r:id="rId13"/>
    <p:sldLayoutId id="2147484016" r:id="rId14"/>
    <p:sldLayoutId id="2147484017" r:id="rId15"/>
    <p:sldLayoutId id="2147484018" r:id="rId16"/>
    <p:sldLayoutId id="2147484019" r:id="rId17"/>
    <p:sldLayoutId id="2147484020" r:id="rId18"/>
    <p:sldLayoutId id="2147484021" r:id="rId19"/>
    <p:sldLayoutId id="2147484022" r:id="rId20"/>
    <p:sldLayoutId id="2147484023" r:id="rId21"/>
    <p:sldLayoutId id="2147484067" r:id="rId22"/>
    <p:sldLayoutId id="2147484024" r:id="rId23"/>
    <p:sldLayoutId id="2147484066" r:id="rId24"/>
    <p:sldLayoutId id="2147484025" r:id="rId25"/>
    <p:sldLayoutId id="2147484026" r:id="rId26"/>
    <p:sldLayoutId id="2147484027" r:id="rId27"/>
    <p:sldLayoutId id="2147484028" r:id="rId28"/>
    <p:sldLayoutId id="2147484029" r:id="rId29"/>
    <p:sldLayoutId id="2147484030" r:id="rId30"/>
    <p:sldLayoutId id="2147484031" r:id="rId31"/>
    <p:sldLayoutId id="2147484032" r:id="rId32"/>
    <p:sldLayoutId id="2147484033" r:id="rId33"/>
    <p:sldLayoutId id="2147484034" r:id="rId34"/>
    <p:sldLayoutId id="2147484035" r:id="rId35"/>
    <p:sldLayoutId id="2147484036" r:id="rId36"/>
    <p:sldLayoutId id="2147484037" r:id="rId37"/>
    <p:sldLayoutId id="2147484038" r:id="rId38"/>
    <p:sldLayoutId id="2147484039" r:id="rId39"/>
    <p:sldLayoutId id="2147484040" r:id="rId40"/>
    <p:sldLayoutId id="2147484041" r:id="rId41"/>
    <p:sldLayoutId id="2147484042" r:id="rId42"/>
    <p:sldLayoutId id="2147484043" r:id="rId43"/>
    <p:sldLayoutId id="2147484044" r:id="rId44"/>
    <p:sldLayoutId id="2147484045" r:id="rId45"/>
    <p:sldLayoutId id="2147484046" r:id="rId46"/>
    <p:sldLayoutId id="2147484047" r:id="rId47"/>
    <p:sldLayoutId id="2147484048" r:id="rId48"/>
    <p:sldLayoutId id="2147484049" r:id="rId49"/>
    <p:sldLayoutId id="2147484050" r:id="rId50"/>
    <p:sldLayoutId id="2147484051" r:id="rId51"/>
    <p:sldLayoutId id="2147484052" r:id="rId52"/>
    <p:sldLayoutId id="2147484053" r:id="rId53"/>
    <p:sldLayoutId id="2147484054" r:id="rId54"/>
    <p:sldLayoutId id="2147484055" r:id="rId55"/>
    <p:sldLayoutId id="2147484056" r:id="rId56"/>
    <p:sldLayoutId id="2147484057" r:id="rId57"/>
    <p:sldLayoutId id="2147484058" r:id="rId58"/>
    <p:sldLayoutId id="2147484065" r:id="rId59"/>
    <p:sldLayoutId id="2147484060" r:id="rId60"/>
    <p:sldLayoutId id="2147484061" r:id="rId61"/>
    <p:sldLayoutId id="2147484062" r:id="rId62"/>
    <p:sldLayoutId id="2147484063" r:id="rId63"/>
    <p:sldLayoutId id="2147484068" r:id="rId6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7.xml"/></Relationships>
</file>

<file path=ppt/slides/_rels/slide1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0.xml"/><Relationship Id="rId1" Type="http://schemas.openxmlformats.org/officeDocument/2006/relationships/slideLayout" Target="../slideLayouts/slideLayout59.xml"/><Relationship Id="rId4" Type="http://schemas.openxmlformats.org/officeDocument/2006/relationships/image" Target="../media/image36.png"/></Relationships>
</file>

<file path=ppt/slides/_rels/slide11.xml.rels><?xml version="1.0" encoding="UTF-8" standalone="yes"?>
<Relationships xmlns="http://schemas.openxmlformats.org/package/2006/relationships"><Relationship Id="rId3" Type="http://schemas.openxmlformats.org/officeDocument/2006/relationships/hyperlink" Target="https://simplemaps.com/data/us-zips" TargetMode="External"/><Relationship Id="rId2" Type="http://schemas.openxmlformats.org/officeDocument/2006/relationships/notesSlide" Target="../notesSlides/notesSlide11.xml"/><Relationship Id="rId1" Type="http://schemas.openxmlformats.org/officeDocument/2006/relationships/slideLayout" Target="../slideLayouts/slideLayout59.xml"/><Relationship Id="rId5" Type="http://schemas.openxmlformats.org/officeDocument/2006/relationships/image" Target="../media/image37.png"/><Relationship Id="rId4" Type="http://schemas.openxmlformats.org/officeDocument/2006/relationships/image" Target="../media/image30.jpg"/></Relationships>
</file>

<file path=ppt/slides/_rels/slide1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2.xml"/><Relationship Id="rId1" Type="http://schemas.openxmlformats.org/officeDocument/2006/relationships/slideLayout" Target="../slideLayouts/slideLayout59.xml"/><Relationship Id="rId4" Type="http://schemas.openxmlformats.org/officeDocument/2006/relationships/image" Target="../media/image38.png"/></Relationships>
</file>

<file path=ppt/slides/_rels/slide1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3.xml"/><Relationship Id="rId1" Type="http://schemas.openxmlformats.org/officeDocument/2006/relationships/slideLayout" Target="../slideLayouts/slideLayout59.xml"/><Relationship Id="rId4" Type="http://schemas.openxmlformats.org/officeDocument/2006/relationships/image" Target="../media/image39.png"/></Relationships>
</file>

<file path=ppt/slides/_rels/slide1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4.xml"/><Relationship Id="rId1" Type="http://schemas.openxmlformats.org/officeDocument/2006/relationships/slideLayout" Target="../slideLayouts/slideLayout59.xml"/><Relationship Id="rId4" Type="http://schemas.openxmlformats.org/officeDocument/2006/relationships/image" Target="../media/image40.jpg"/></Relationships>
</file>

<file path=ppt/slides/_rels/slide15.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5.xml"/><Relationship Id="rId1" Type="http://schemas.openxmlformats.org/officeDocument/2006/relationships/slideLayout" Target="../slideLayouts/slideLayout59.xml"/><Relationship Id="rId4"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6.xml"/><Relationship Id="rId1" Type="http://schemas.openxmlformats.org/officeDocument/2006/relationships/slideLayout" Target="../slideLayouts/slideLayout59.xml"/></Relationships>
</file>

<file path=ppt/slides/_rels/slide17.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7.xml"/><Relationship Id="rId1" Type="http://schemas.openxmlformats.org/officeDocument/2006/relationships/slideLayout" Target="../slideLayouts/slideLayout59.xml"/><Relationship Id="rId4" Type="http://schemas.openxmlformats.org/officeDocument/2006/relationships/image" Target="../media/image42.png"/></Relationships>
</file>

<file path=ppt/slides/_rels/slide18.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8.xml"/><Relationship Id="rId1" Type="http://schemas.openxmlformats.org/officeDocument/2006/relationships/slideLayout" Target="../slideLayouts/slideLayout59.xml"/><Relationship Id="rId4" Type="http://schemas.openxmlformats.org/officeDocument/2006/relationships/image" Target="../media/image43.jpg"/></Relationships>
</file>

<file path=ppt/slides/_rels/slide1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9.xml"/><Relationship Id="rId1" Type="http://schemas.openxmlformats.org/officeDocument/2006/relationships/slideLayout" Target="../slideLayouts/slideLayout59.xml"/><Relationship Id="rId4" Type="http://schemas.openxmlformats.org/officeDocument/2006/relationships/image" Target="../media/image44.png"/></Relationships>
</file>

<file path=ppt/slides/_rels/slide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xml"/><Relationship Id="rId1" Type="http://schemas.openxmlformats.org/officeDocument/2006/relationships/slideLayout" Target="../slideLayouts/slideLayout59.xml"/></Relationships>
</file>

<file path=ppt/slides/_rels/slide2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0.xml"/><Relationship Id="rId1" Type="http://schemas.openxmlformats.org/officeDocument/2006/relationships/slideLayout" Target="../slideLayouts/slideLayout64.xml"/><Relationship Id="rId4" Type="http://schemas.openxmlformats.org/officeDocument/2006/relationships/image" Target="../media/image45.png"/></Relationships>
</file>

<file path=ppt/slides/_rels/slide21.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30.jpg"/><Relationship Id="rId7" Type="http://schemas.openxmlformats.org/officeDocument/2006/relationships/image" Target="../media/image48.svg"/><Relationship Id="rId2" Type="http://schemas.openxmlformats.org/officeDocument/2006/relationships/notesSlide" Target="../notesSlides/notesSlide21.xml"/><Relationship Id="rId1" Type="http://schemas.openxmlformats.org/officeDocument/2006/relationships/slideLayout" Target="../slideLayouts/slideLayout57.xml"/><Relationship Id="rId6" Type="http://schemas.openxmlformats.org/officeDocument/2006/relationships/image" Target="../media/image47.png"/><Relationship Id="rId11" Type="http://schemas.openxmlformats.org/officeDocument/2006/relationships/image" Target="../media/image52.emf"/><Relationship Id="rId5" Type="http://schemas.microsoft.com/office/2007/relationships/hdphoto" Target="../media/hdphoto1.wdp"/><Relationship Id="rId10" Type="http://schemas.openxmlformats.org/officeDocument/2006/relationships/image" Target="../media/image51.svg"/><Relationship Id="rId4" Type="http://schemas.openxmlformats.org/officeDocument/2006/relationships/image" Target="../media/image46.png"/><Relationship Id="rId9" Type="http://schemas.openxmlformats.org/officeDocument/2006/relationships/image" Target="../media/image50.png"/></Relationships>
</file>

<file path=ppt/slides/_rels/slide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xml"/><Relationship Id="rId1" Type="http://schemas.openxmlformats.org/officeDocument/2006/relationships/slideLayout" Target="../slideLayouts/slideLayout59.xml"/><Relationship Id="rId5" Type="http://schemas.openxmlformats.org/officeDocument/2006/relationships/hyperlink" Target="https://simplemaps.com/data/us-zips" TargetMode="External"/><Relationship Id="rId4" Type="http://schemas.openxmlformats.org/officeDocument/2006/relationships/hyperlink" Target="https://data.humdata.org/dataset/social-capital-atla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4.xml"/><Relationship Id="rId1" Type="http://schemas.openxmlformats.org/officeDocument/2006/relationships/slideLayout" Target="../slideLayouts/slideLayout59.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5.xml"/><Relationship Id="rId1" Type="http://schemas.openxmlformats.org/officeDocument/2006/relationships/slideLayout" Target="../slideLayouts/slideLayout59.xml"/><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6.xml"/><Relationship Id="rId1" Type="http://schemas.openxmlformats.org/officeDocument/2006/relationships/slideLayout" Target="../slideLayouts/slideLayout59.xml"/><Relationship Id="rId4" Type="http://schemas.openxmlformats.org/officeDocument/2006/relationships/image" Target="../media/image33.png"/></Relationships>
</file>

<file path=ppt/slides/_rels/slide7.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7.xml"/><Relationship Id="rId1" Type="http://schemas.openxmlformats.org/officeDocument/2006/relationships/slideLayout" Target="../slideLayouts/slideLayout59.xml"/></Relationships>
</file>

<file path=ppt/slides/_rels/slide8.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8.xml"/><Relationship Id="rId1" Type="http://schemas.openxmlformats.org/officeDocument/2006/relationships/slideLayout" Target="../slideLayouts/slideLayout59.xml"/><Relationship Id="rId4" Type="http://schemas.openxmlformats.org/officeDocument/2006/relationships/image" Target="../media/image34.jpeg"/></Relationships>
</file>

<file path=ppt/slides/_rels/slide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9.xml"/><Relationship Id="rId1" Type="http://schemas.openxmlformats.org/officeDocument/2006/relationships/slideLayout" Target="../slideLayouts/slideLayout59.xml"/><Relationship Id="rId4"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9E85B5-6405-1BDD-D513-278F691EBE5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5AD4B71-C506-73CF-6E41-1E7152176596}"/>
              </a:ext>
            </a:extLst>
          </p:cNvPr>
          <p:cNvSpPr>
            <a:spLocks noGrp="1"/>
          </p:cNvSpPr>
          <p:nvPr>
            <p:ph type="title"/>
          </p:nvPr>
        </p:nvSpPr>
        <p:spPr>
          <a:xfrm>
            <a:off x="1462780" y="2841435"/>
            <a:ext cx="3411231" cy="997196"/>
          </a:xfrm>
        </p:spPr>
        <p:txBody>
          <a:bodyPr/>
          <a:lstStyle/>
          <a:p>
            <a:pPr algn="ctr"/>
            <a:r>
              <a:rPr lang="en-US" dirty="0">
                <a:latin typeface="+mn-lt"/>
              </a:rPr>
              <a:t>Presented</a:t>
            </a:r>
            <a:br>
              <a:rPr lang="en-US" dirty="0">
                <a:latin typeface="+mn-lt"/>
              </a:rPr>
            </a:br>
            <a:r>
              <a:rPr lang="en-US" dirty="0">
                <a:latin typeface="+mn-lt"/>
              </a:rPr>
              <a:t>By</a:t>
            </a:r>
          </a:p>
        </p:txBody>
      </p:sp>
      <p:sp>
        <p:nvSpPr>
          <p:cNvPr id="2" name="TextBox 1">
            <a:extLst>
              <a:ext uri="{FF2B5EF4-FFF2-40B4-BE49-F238E27FC236}">
                <a16:creationId xmlns:a16="http://schemas.microsoft.com/office/drawing/2014/main" id="{1E62AE8B-991B-7A0C-E1CC-2EB2982E49C1}"/>
              </a:ext>
            </a:extLst>
          </p:cNvPr>
          <p:cNvSpPr txBox="1"/>
          <p:nvPr/>
        </p:nvSpPr>
        <p:spPr>
          <a:xfrm>
            <a:off x="0" y="667289"/>
            <a:ext cx="6336792" cy="1200329"/>
          </a:xfrm>
          <a:prstGeom prst="rect">
            <a:avLst/>
          </a:prstGeom>
          <a:noFill/>
        </p:spPr>
        <p:txBody>
          <a:bodyPr wrap="square">
            <a:spAutoFit/>
          </a:bodyPr>
          <a:lstStyle/>
          <a:p>
            <a:pPr marL="0" marR="0" lvl="0" indent="0" algn="ctr" defTabSz="932472" rtl="0" eaLnBrk="1" fontAlgn="base" latinLnBrk="0" hangingPunct="1">
              <a:lnSpc>
                <a:spcPct val="100000"/>
              </a:lnSpc>
              <a:spcBef>
                <a:spcPct val="0"/>
              </a:spcBef>
              <a:spcAft>
                <a:spcPts val="600"/>
              </a:spcAft>
              <a:buClrTx/>
              <a:buSzTx/>
              <a:buFontTx/>
              <a:buNone/>
              <a:tabLst/>
              <a:defRPr/>
            </a:pPr>
            <a:r>
              <a:rPr kumimoji="0" lang="en-US" sz="3600" b="0" i="0" u="none" strike="noStrike" kern="0" cap="none" spc="0" normalizeH="0" baseline="0" noProof="0" dirty="0">
                <a:ln>
                  <a:noFill/>
                </a:ln>
                <a:solidFill>
                  <a:srgbClr val="000000"/>
                </a:solidFill>
                <a:effectLst/>
                <a:uLnTx/>
                <a:uFillTx/>
                <a:ea typeface="+mn-ea"/>
                <a:cs typeface="Segoe UI" pitchFamily="34" charset="0"/>
              </a:rPr>
              <a:t>Social Capital Analytics Challenge</a:t>
            </a:r>
          </a:p>
        </p:txBody>
      </p:sp>
      <p:sp>
        <p:nvSpPr>
          <p:cNvPr id="4" name="Title 2">
            <a:extLst>
              <a:ext uri="{FF2B5EF4-FFF2-40B4-BE49-F238E27FC236}">
                <a16:creationId xmlns:a16="http://schemas.microsoft.com/office/drawing/2014/main" id="{10168DE6-9024-6DDA-B26B-65854D1A3C41}"/>
              </a:ext>
            </a:extLst>
          </p:cNvPr>
          <p:cNvSpPr txBox="1">
            <a:spLocks/>
          </p:cNvSpPr>
          <p:nvPr/>
        </p:nvSpPr>
        <p:spPr>
          <a:xfrm>
            <a:off x="852655" y="4741084"/>
            <a:ext cx="516383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b="1" dirty="0">
                <a:latin typeface="+mn-lt"/>
              </a:rPr>
              <a:t>AMIS_1 </a:t>
            </a:r>
            <a:r>
              <a:rPr lang="en-US" dirty="0">
                <a:latin typeface="+mn-lt"/>
              </a:rPr>
              <a:t>Project Team </a:t>
            </a:r>
          </a:p>
        </p:txBody>
      </p:sp>
      <p:sp>
        <p:nvSpPr>
          <p:cNvPr id="5" name="Title 2">
            <a:extLst>
              <a:ext uri="{FF2B5EF4-FFF2-40B4-BE49-F238E27FC236}">
                <a16:creationId xmlns:a16="http://schemas.microsoft.com/office/drawing/2014/main" id="{758C0DE9-AEFF-8862-752C-71D100180C6C}"/>
              </a:ext>
            </a:extLst>
          </p:cNvPr>
          <p:cNvSpPr txBox="1">
            <a:spLocks/>
          </p:cNvSpPr>
          <p:nvPr/>
        </p:nvSpPr>
        <p:spPr>
          <a:xfrm>
            <a:off x="6460435" y="1420261"/>
            <a:ext cx="5731565" cy="4653582"/>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2400" dirty="0">
                <a:solidFill>
                  <a:schemeClr val="bg2"/>
                </a:solidFill>
                <a:latin typeface="+mn-lt"/>
              </a:rPr>
              <a:t>Project Team </a:t>
            </a:r>
          </a:p>
          <a:p>
            <a:pPr algn="ctr"/>
            <a:endParaRPr lang="en-US" sz="2400" dirty="0">
              <a:solidFill>
                <a:schemeClr val="bg2"/>
              </a:solidFill>
              <a:latin typeface="+mn-lt"/>
            </a:endParaRPr>
          </a:p>
          <a:p>
            <a:pPr algn="ctr"/>
            <a:endParaRPr lang="en-US" sz="2400" dirty="0">
              <a:solidFill>
                <a:schemeClr val="bg2"/>
              </a:solidFill>
              <a:latin typeface="+mn-lt"/>
            </a:endParaRPr>
          </a:p>
          <a:p>
            <a:pPr algn="ctr"/>
            <a:r>
              <a:rPr lang="en-US" sz="2400" dirty="0">
                <a:solidFill>
                  <a:schemeClr val="bg2"/>
                </a:solidFill>
                <a:latin typeface="+mn-lt"/>
              </a:rPr>
              <a:t>Sree </a:t>
            </a:r>
            <a:r>
              <a:rPr lang="en-US" sz="2400" dirty="0" err="1">
                <a:solidFill>
                  <a:schemeClr val="bg2"/>
                </a:solidFill>
                <a:latin typeface="+mn-lt"/>
              </a:rPr>
              <a:t>Malya</a:t>
            </a:r>
            <a:r>
              <a:rPr lang="en-US" sz="2400" dirty="0">
                <a:solidFill>
                  <a:schemeClr val="bg2"/>
                </a:solidFill>
                <a:latin typeface="+mn-lt"/>
              </a:rPr>
              <a:t> </a:t>
            </a:r>
            <a:r>
              <a:rPr lang="en-US" sz="2400" dirty="0" err="1">
                <a:solidFill>
                  <a:schemeClr val="bg2"/>
                </a:solidFill>
                <a:latin typeface="+mn-lt"/>
              </a:rPr>
              <a:t>Bathina</a:t>
            </a:r>
            <a:r>
              <a:rPr lang="en-US" sz="2400" dirty="0">
                <a:solidFill>
                  <a:schemeClr val="bg2"/>
                </a:solidFill>
                <a:latin typeface="+mn-lt"/>
              </a:rPr>
              <a:t>  </a:t>
            </a:r>
          </a:p>
          <a:p>
            <a:pPr algn="ctr"/>
            <a:r>
              <a:rPr lang="en-US" sz="2400" dirty="0">
                <a:solidFill>
                  <a:schemeClr val="bg2"/>
                </a:solidFill>
                <a:latin typeface="+mn-lt"/>
              </a:rPr>
              <a:t>Sbathina@memphis.edu</a:t>
            </a:r>
          </a:p>
          <a:p>
            <a:pPr algn="ctr"/>
            <a:endParaRPr lang="en-US" sz="2400" dirty="0">
              <a:solidFill>
                <a:schemeClr val="bg2"/>
              </a:solidFill>
              <a:latin typeface="+mn-lt"/>
            </a:endParaRPr>
          </a:p>
          <a:p>
            <a:pPr algn="ctr"/>
            <a:r>
              <a:rPr lang="en-US" sz="2400" dirty="0">
                <a:solidFill>
                  <a:schemeClr val="bg2"/>
                </a:solidFill>
                <a:latin typeface="+mn-lt"/>
              </a:rPr>
              <a:t>Babatunde Dallas   </a:t>
            </a:r>
          </a:p>
          <a:p>
            <a:pPr algn="ctr"/>
            <a:r>
              <a:rPr lang="en-US" sz="2400" dirty="0">
                <a:solidFill>
                  <a:schemeClr val="bg2"/>
                </a:solidFill>
                <a:latin typeface="+mn-lt"/>
              </a:rPr>
              <a:t>Bdallas@memphis.edu</a:t>
            </a:r>
          </a:p>
          <a:p>
            <a:pPr algn="ctr"/>
            <a:endParaRPr lang="en-US" sz="2400" dirty="0">
              <a:solidFill>
                <a:schemeClr val="bg2"/>
              </a:solidFill>
              <a:latin typeface="+mn-lt"/>
            </a:endParaRPr>
          </a:p>
          <a:p>
            <a:pPr algn="ctr"/>
            <a:r>
              <a:rPr lang="en-US" sz="2400" dirty="0">
                <a:solidFill>
                  <a:schemeClr val="bg2"/>
                </a:solidFill>
                <a:latin typeface="+mn-lt"/>
              </a:rPr>
              <a:t>Karthik Reddy </a:t>
            </a:r>
            <a:r>
              <a:rPr lang="en-US" sz="2400" dirty="0" err="1">
                <a:solidFill>
                  <a:schemeClr val="bg2"/>
                </a:solidFill>
                <a:latin typeface="+mn-lt"/>
              </a:rPr>
              <a:t>Padidam</a:t>
            </a:r>
            <a:r>
              <a:rPr lang="en-US" sz="2400" dirty="0">
                <a:solidFill>
                  <a:schemeClr val="bg2"/>
                </a:solidFill>
                <a:latin typeface="+mn-lt"/>
              </a:rPr>
              <a:t>  kpadidam@memphis.edu</a:t>
            </a:r>
          </a:p>
          <a:p>
            <a:pPr algn="ctr"/>
            <a:endParaRPr lang="en-US" sz="2400" dirty="0">
              <a:solidFill>
                <a:schemeClr val="bg2"/>
              </a:solidFill>
              <a:latin typeface="+mn-lt"/>
            </a:endParaRPr>
          </a:p>
          <a:p>
            <a:pPr algn="ctr"/>
            <a:r>
              <a:rPr lang="en-US" sz="2400" dirty="0">
                <a:solidFill>
                  <a:schemeClr val="bg2"/>
                </a:solidFill>
                <a:latin typeface="+mn-lt"/>
              </a:rPr>
              <a:t>Raghuram Reddy </a:t>
            </a:r>
            <a:r>
              <a:rPr lang="en-US" sz="2400" dirty="0" err="1">
                <a:solidFill>
                  <a:schemeClr val="bg2"/>
                </a:solidFill>
                <a:latin typeface="+mn-lt"/>
              </a:rPr>
              <a:t>Peddakapula</a:t>
            </a:r>
            <a:r>
              <a:rPr lang="en-US" sz="2400" dirty="0">
                <a:solidFill>
                  <a:schemeClr val="bg2"/>
                </a:solidFill>
                <a:latin typeface="+mn-lt"/>
              </a:rPr>
              <a:t>  Rpddkpla@memphis.edu</a:t>
            </a:r>
          </a:p>
        </p:txBody>
      </p:sp>
    </p:spTree>
    <p:extLst>
      <p:ext uri="{BB962C8B-B14F-4D97-AF65-F5344CB8AC3E}">
        <p14:creationId xmlns:p14="http://schemas.microsoft.com/office/powerpoint/2010/main" val="27257583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C7C08B-7B44-1773-48A6-A76708C3FA82}"/>
            </a:ext>
          </a:extLst>
        </p:cNvPr>
        <p:cNvGrpSpPr/>
        <p:nvPr/>
      </p:nvGrpSpPr>
      <p:grpSpPr>
        <a:xfrm>
          <a:off x="0" y="0"/>
          <a:ext cx="0" cy="0"/>
          <a:chOff x="0" y="0"/>
          <a:chExt cx="0" cy="0"/>
        </a:xfrm>
      </p:grpSpPr>
      <p:pic>
        <p:nvPicPr>
          <p:cNvPr id="15" name="Picture 14" descr="A close-up of a network&#10;&#10;Description automatically generated">
            <a:extLst>
              <a:ext uri="{FF2B5EF4-FFF2-40B4-BE49-F238E27FC236}">
                <a16:creationId xmlns:a16="http://schemas.microsoft.com/office/drawing/2014/main" id="{6CDFFBF0-08F4-2DFB-20EC-BA6A2C252BF2}"/>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a:off x="1" y="-3807"/>
            <a:ext cx="2546450" cy="6857990"/>
          </a:xfrm>
          <a:prstGeom prst="rect">
            <a:avLst/>
          </a:prstGeom>
          <a:noFill/>
        </p:spPr>
      </p:pic>
      <p:sp>
        <p:nvSpPr>
          <p:cNvPr id="2" name="Title 1">
            <a:extLst>
              <a:ext uri="{FF2B5EF4-FFF2-40B4-BE49-F238E27FC236}">
                <a16:creationId xmlns:a16="http://schemas.microsoft.com/office/drawing/2014/main" id="{F04B9D93-1076-29C7-D9FB-5CD7ECE1AF4D}"/>
              </a:ext>
            </a:extLst>
          </p:cNvPr>
          <p:cNvSpPr txBox="1">
            <a:spLocks/>
          </p:cNvSpPr>
          <p:nvPr/>
        </p:nvSpPr>
        <p:spPr>
          <a:xfrm>
            <a:off x="0" y="2045754"/>
            <a:ext cx="2546449" cy="1994392"/>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3600" b="1" dirty="0">
                <a:solidFill>
                  <a:schemeClr val="bg1"/>
                </a:solidFill>
                <a:effectLst/>
                <a:latin typeface="+mn-lt"/>
              </a:rPr>
              <a:t>ERD</a:t>
            </a:r>
          </a:p>
          <a:p>
            <a:pPr algn="ctr"/>
            <a:r>
              <a:rPr lang="en-US" sz="3600" b="1" dirty="0">
                <a:solidFill>
                  <a:schemeClr val="bg1"/>
                </a:solidFill>
                <a:effectLst/>
                <a:latin typeface="+mn-lt"/>
              </a:rPr>
              <a:t>DATA MODEL OVERVIEW</a:t>
            </a:r>
          </a:p>
        </p:txBody>
      </p:sp>
      <p:pic>
        <p:nvPicPr>
          <p:cNvPr id="9" name="Picture 8">
            <a:extLst>
              <a:ext uri="{FF2B5EF4-FFF2-40B4-BE49-F238E27FC236}">
                <a16:creationId xmlns:a16="http://schemas.microsoft.com/office/drawing/2014/main" id="{91B8A695-B1C6-35E6-3E5C-1BD6058B8F02}"/>
              </a:ext>
            </a:extLst>
          </p:cNvPr>
          <p:cNvPicPr>
            <a:picLocks noChangeAspect="1"/>
          </p:cNvPicPr>
          <p:nvPr/>
        </p:nvPicPr>
        <p:blipFill>
          <a:blip r:embed="rId4"/>
          <a:stretch>
            <a:fillRect/>
          </a:stretch>
        </p:blipFill>
        <p:spPr>
          <a:xfrm>
            <a:off x="2546449" y="-3807"/>
            <a:ext cx="9645550" cy="6865624"/>
          </a:xfrm>
          <a:prstGeom prst="rect">
            <a:avLst/>
          </a:prstGeom>
        </p:spPr>
      </p:pic>
    </p:spTree>
    <p:extLst>
      <p:ext uri="{BB962C8B-B14F-4D97-AF65-F5344CB8AC3E}">
        <p14:creationId xmlns:p14="http://schemas.microsoft.com/office/powerpoint/2010/main" val="25088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F4D5B5-750A-A5B6-ADD1-BDE87A0FCA7D}"/>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5E150C5E-8F66-799D-5919-4C1FA97C174E}"/>
              </a:ext>
            </a:extLst>
          </p:cNvPr>
          <p:cNvSpPr txBox="1">
            <a:spLocks/>
          </p:cNvSpPr>
          <p:nvPr/>
        </p:nvSpPr>
        <p:spPr>
          <a:xfrm>
            <a:off x="2696821" y="54835"/>
            <a:ext cx="876631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1800" b="0" i="0" dirty="0">
                <a:effectLst/>
                <a:latin typeface="+mn-lt"/>
              </a:rPr>
              <a:t>Addition dataset for state name was download on Simple Maps website: </a:t>
            </a:r>
            <a:r>
              <a:rPr lang="en-US" sz="1800" b="0" i="0" u="sng" strike="noStrike" dirty="0">
                <a:effectLst/>
                <a:latin typeface="+mn-lt"/>
                <a:hlinkClick r:id="rId3">
                  <a:extLst>
                    <a:ext uri="{A12FA001-AC4F-418D-AE19-62706E023703}">
                      <ahyp:hlinkClr xmlns:ahyp="http://schemas.microsoft.com/office/drawing/2018/hyperlinkcolor" val="tx"/>
                    </a:ext>
                  </a:extLst>
                </a:hlinkClick>
              </a:rPr>
              <a:t>https://simplemaps.com/data/us-zips</a:t>
            </a:r>
            <a:r>
              <a:rPr lang="en-US" sz="1800" b="0" i="0" dirty="0">
                <a:effectLst/>
                <a:latin typeface="+mn-lt"/>
              </a:rPr>
              <a:t>  </a:t>
            </a:r>
            <a:endParaRPr lang="en-US" sz="3600" b="1" dirty="0">
              <a:effectLst/>
              <a:latin typeface="+mn-lt"/>
            </a:endParaRPr>
          </a:p>
        </p:txBody>
      </p:sp>
      <p:pic>
        <p:nvPicPr>
          <p:cNvPr id="4" name="Picture 3" descr="A close-up of a network&#10;&#10;Description automatically generated">
            <a:extLst>
              <a:ext uri="{FF2B5EF4-FFF2-40B4-BE49-F238E27FC236}">
                <a16:creationId xmlns:a16="http://schemas.microsoft.com/office/drawing/2014/main" id="{326C9321-FF7A-31F2-770C-10611A66DE18}"/>
              </a:ext>
            </a:extLst>
          </p:cNvPr>
          <p:cNvPicPr>
            <a:picLocks noChangeAspect="1"/>
          </p:cNvPicPr>
          <p:nvPr/>
        </p:nvPicPr>
        <p:blipFill rotWithShape="1">
          <a:blip r:embed="rId4">
            <a:extLst>
              <a:ext uri="{28A0092B-C50C-407E-A947-70E740481C1C}">
                <a14:useLocalDpi xmlns:a14="http://schemas.microsoft.com/office/drawing/2010/main" val="0"/>
              </a:ext>
            </a:extLst>
          </a:blip>
          <a:srcRect l="21968" r="32392"/>
          <a:stretch/>
        </p:blipFill>
        <p:spPr>
          <a:xfrm>
            <a:off x="1" y="-3807"/>
            <a:ext cx="2546450" cy="6857990"/>
          </a:xfrm>
          <a:prstGeom prst="rect">
            <a:avLst/>
          </a:prstGeom>
          <a:noFill/>
        </p:spPr>
      </p:pic>
      <p:sp>
        <p:nvSpPr>
          <p:cNvPr id="5" name="Title 1">
            <a:extLst>
              <a:ext uri="{FF2B5EF4-FFF2-40B4-BE49-F238E27FC236}">
                <a16:creationId xmlns:a16="http://schemas.microsoft.com/office/drawing/2014/main" id="{3E887F9C-E3A3-9EE7-9D3A-0F18DF8F0331}"/>
              </a:ext>
            </a:extLst>
          </p:cNvPr>
          <p:cNvSpPr txBox="1">
            <a:spLocks/>
          </p:cNvSpPr>
          <p:nvPr/>
        </p:nvSpPr>
        <p:spPr>
          <a:xfrm>
            <a:off x="0" y="2425721"/>
            <a:ext cx="2546450" cy="1495794"/>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b="1" dirty="0">
                <a:solidFill>
                  <a:schemeClr val="bg1"/>
                </a:solidFill>
                <a:latin typeface="+mn-lt"/>
              </a:rPr>
              <a:t>EXTERNAL DATA SOURCE</a:t>
            </a:r>
            <a:endParaRPr lang="en-US" sz="3600" b="1" dirty="0">
              <a:solidFill>
                <a:schemeClr val="bg1"/>
              </a:solidFill>
              <a:effectLst/>
              <a:latin typeface="+mn-lt"/>
            </a:endParaRPr>
          </a:p>
        </p:txBody>
      </p:sp>
      <p:pic>
        <p:nvPicPr>
          <p:cNvPr id="8" name="Picture 7">
            <a:extLst>
              <a:ext uri="{FF2B5EF4-FFF2-40B4-BE49-F238E27FC236}">
                <a16:creationId xmlns:a16="http://schemas.microsoft.com/office/drawing/2014/main" id="{991A47D1-34E7-1DA6-F26C-FE7F1A6893CF}"/>
              </a:ext>
            </a:extLst>
          </p:cNvPr>
          <p:cNvPicPr>
            <a:picLocks noChangeAspect="1"/>
          </p:cNvPicPr>
          <p:nvPr/>
        </p:nvPicPr>
        <p:blipFill>
          <a:blip r:embed="rId5"/>
          <a:stretch>
            <a:fillRect/>
          </a:stretch>
        </p:blipFill>
        <p:spPr>
          <a:xfrm>
            <a:off x="2546450" y="612074"/>
            <a:ext cx="9645549" cy="6249743"/>
          </a:xfrm>
          <a:prstGeom prst="rect">
            <a:avLst/>
          </a:prstGeom>
        </p:spPr>
      </p:pic>
    </p:spTree>
    <p:extLst>
      <p:ext uri="{BB962C8B-B14F-4D97-AF65-F5344CB8AC3E}">
        <p14:creationId xmlns:p14="http://schemas.microsoft.com/office/powerpoint/2010/main" val="598295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9CD242-A823-86D2-39A4-98AA08DCD1CA}"/>
            </a:ext>
          </a:extLst>
        </p:cNvPr>
        <p:cNvGrpSpPr/>
        <p:nvPr/>
      </p:nvGrpSpPr>
      <p:grpSpPr>
        <a:xfrm>
          <a:off x="0" y="0"/>
          <a:ext cx="0" cy="0"/>
          <a:chOff x="0" y="0"/>
          <a:chExt cx="0" cy="0"/>
        </a:xfrm>
      </p:grpSpPr>
      <p:pic>
        <p:nvPicPr>
          <p:cNvPr id="9" name="Picture 8" descr="A close-up of a network&#10;&#10;Description automatically generated">
            <a:extLst>
              <a:ext uri="{FF2B5EF4-FFF2-40B4-BE49-F238E27FC236}">
                <a16:creationId xmlns:a16="http://schemas.microsoft.com/office/drawing/2014/main" id="{977F0EB4-50C5-B6EA-BEA3-255AE71298CF}"/>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5"/>
            <a:ext cx="12191999" cy="964100"/>
          </a:xfrm>
          <a:prstGeom prst="rect">
            <a:avLst/>
          </a:prstGeom>
          <a:noFill/>
        </p:spPr>
      </p:pic>
      <p:sp>
        <p:nvSpPr>
          <p:cNvPr id="2" name="Title 1">
            <a:extLst>
              <a:ext uri="{FF2B5EF4-FFF2-40B4-BE49-F238E27FC236}">
                <a16:creationId xmlns:a16="http://schemas.microsoft.com/office/drawing/2014/main" id="{59F51381-2F34-9C37-76D4-51409FD203E8}"/>
              </a:ext>
            </a:extLst>
          </p:cNvPr>
          <p:cNvSpPr txBox="1">
            <a:spLocks/>
          </p:cNvSpPr>
          <p:nvPr/>
        </p:nvSpPr>
        <p:spPr>
          <a:xfrm>
            <a:off x="1470993" y="39649"/>
            <a:ext cx="876631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b="1" dirty="0">
                <a:solidFill>
                  <a:schemeClr val="bg1"/>
                </a:solidFill>
                <a:latin typeface="+mn-lt"/>
              </a:rPr>
              <a:t>Data Exploration</a:t>
            </a:r>
            <a:endParaRPr lang="en-US" sz="3600" b="1" dirty="0">
              <a:solidFill>
                <a:schemeClr val="bg1"/>
              </a:solidFill>
              <a:effectLst/>
              <a:latin typeface="+mn-lt"/>
            </a:endParaRPr>
          </a:p>
        </p:txBody>
      </p:sp>
      <p:pic>
        <p:nvPicPr>
          <p:cNvPr id="5" name="Picture 4">
            <a:extLst>
              <a:ext uri="{FF2B5EF4-FFF2-40B4-BE49-F238E27FC236}">
                <a16:creationId xmlns:a16="http://schemas.microsoft.com/office/drawing/2014/main" id="{953C8D60-30AD-F1E1-4E76-5E34312B4F44}"/>
              </a:ext>
            </a:extLst>
          </p:cNvPr>
          <p:cNvPicPr>
            <a:picLocks noChangeAspect="1"/>
          </p:cNvPicPr>
          <p:nvPr/>
        </p:nvPicPr>
        <p:blipFill>
          <a:blip r:embed="rId4"/>
          <a:stretch>
            <a:fillRect/>
          </a:stretch>
        </p:blipFill>
        <p:spPr>
          <a:xfrm>
            <a:off x="-1" y="717059"/>
            <a:ext cx="12192000" cy="6230447"/>
          </a:xfrm>
          <a:prstGeom prst="rect">
            <a:avLst/>
          </a:prstGeom>
        </p:spPr>
      </p:pic>
    </p:spTree>
    <p:extLst>
      <p:ext uri="{BB962C8B-B14F-4D97-AF65-F5344CB8AC3E}">
        <p14:creationId xmlns:p14="http://schemas.microsoft.com/office/powerpoint/2010/main" val="3237018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0D7E9C-E3B0-D630-6487-1EB183E62E44}"/>
            </a:ext>
          </a:extLst>
        </p:cNvPr>
        <p:cNvGrpSpPr/>
        <p:nvPr/>
      </p:nvGrpSpPr>
      <p:grpSpPr>
        <a:xfrm>
          <a:off x="0" y="0"/>
          <a:ext cx="0" cy="0"/>
          <a:chOff x="0" y="0"/>
          <a:chExt cx="0" cy="0"/>
        </a:xfrm>
      </p:grpSpPr>
      <p:pic>
        <p:nvPicPr>
          <p:cNvPr id="9" name="Picture 8" descr="A close-up of a network&#10;&#10;Description automatically generated">
            <a:extLst>
              <a:ext uri="{FF2B5EF4-FFF2-40B4-BE49-F238E27FC236}">
                <a16:creationId xmlns:a16="http://schemas.microsoft.com/office/drawing/2014/main" id="{A36A7E1E-F454-5A82-F890-0D486442DD29}"/>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5"/>
            <a:ext cx="12191999" cy="964100"/>
          </a:xfrm>
          <a:prstGeom prst="rect">
            <a:avLst/>
          </a:prstGeom>
          <a:noFill/>
        </p:spPr>
      </p:pic>
      <p:pic>
        <p:nvPicPr>
          <p:cNvPr id="4" name="Picture 3">
            <a:extLst>
              <a:ext uri="{FF2B5EF4-FFF2-40B4-BE49-F238E27FC236}">
                <a16:creationId xmlns:a16="http://schemas.microsoft.com/office/drawing/2014/main" id="{9FFCBD28-2F74-3447-40D1-041B6892E5BC}"/>
              </a:ext>
            </a:extLst>
          </p:cNvPr>
          <p:cNvPicPr>
            <a:picLocks noChangeAspect="1"/>
          </p:cNvPicPr>
          <p:nvPr/>
        </p:nvPicPr>
        <p:blipFill>
          <a:blip r:embed="rId4"/>
          <a:stretch>
            <a:fillRect/>
          </a:stretch>
        </p:blipFill>
        <p:spPr>
          <a:xfrm>
            <a:off x="0" y="935525"/>
            <a:ext cx="12192000" cy="6130018"/>
          </a:xfrm>
          <a:prstGeom prst="rect">
            <a:avLst/>
          </a:prstGeom>
        </p:spPr>
      </p:pic>
      <p:sp>
        <p:nvSpPr>
          <p:cNvPr id="6" name="Title 1">
            <a:extLst>
              <a:ext uri="{FF2B5EF4-FFF2-40B4-BE49-F238E27FC236}">
                <a16:creationId xmlns:a16="http://schemas.microsoft.com/office/drawing/2014/main" id="{921E9682-8FF0-3E4D-C5A5-85D877151B35}"/>
              </a:ext>
            </a:extLst>
          </p:cNvPr>
          <p:cNvSpPr txBox="1">
            <a:spLocks/>
          </p:cNvSpPr>
          <p:nvPr/>
        </p:nvSpPr>
        <p:spPr>
          <a:xfrm>
            <a:off x="1540567" y="109228"/>
            <a:ext cx="876631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b="1" dirty="0">
                <a:solidFill>
                  <a:schemeClr val="bg1"/>
                </a:solidFill>
                <a:latin typeface="+mn-lt"/>
              </a:rPr>
              <a:t>Data Exploration</a:t>
            </a:r>
            <a:endParaRPr lang="en-US" sz="3600" b="1" dirty="0">
              <a:solidFill>
                <a:schemeClr val="bg1"/>
              </a:solidFill>
              <a:effectLst/>
              <a:latin typeface="+mn-lt"/>
            </a:endParaRPr>
          </a:p>
        </p:txBody>
      </p:sp>
    </p:spTree>
    <p:extLst>
      <p:ext uri="{BB962C8B-B14F-4D97-AF65-F5344CB8AC3E}">
        <p14:creationId xmlns:p14="http://schemas.microsoft.com/office/powerpoint/2010/main" val="3357847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CF0B03-A568-C035-4828-F67A39E70848}"/>
            </a:ext>
          </a:extLst>
        </p:cNvPr>
        <p:cNvGrpSpPr/>
        <p:nvPr/>
      </p:nvGrpSpPr>
      <p:grpSpPr>
        <a:xfrm>
          <a:off x="0" y="0"/>
          <a:ext cx="0" cy="0"/>
          <a:chOff x="0" y="0"/>
          <a:chExt cx="0" cy="0"/>
        </a:xfrm>
      </p:grpSpPr>
      <p:pic>
        <p:nvPicPr>
          <p:cNvPr id="9" name="Picture 8" descr="A close-up of a network&#10;&#10;Description automatically generated">
            <a:extLst>
              <a:ext uri="{FF2B5EF4-FFF2-40B4-BE49-F238E27FC236}">
                <a16:creationId xmlns:a16="http://schemas.microsoft.com/office/drawing/2014/main" id="{C49377AD-3C26-F783-F79C-C975CB5AAA7B}"/>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5"/>
            <a:ext cx="12191999" cy="964100"/>
          </a:xfrm>
          <a:prstGeom prst="rect">
            <a:avLst/>
          </a:prstGeom>
          <a:noFill/>
        </p:spPr>
      </p:pic>
      <p:sp>
        <p:nvSpPr>
          <p:cNvPr id="2" name="Title 1">
            <a:extLst>
              <a:ext uri="{FF2B5EF4-FFF2-40B4-BE49-F238E27FC236}">
                <a16:creationId xmlns:a16="http://schemas.microsoft.com/office/drawing/2014/main" id="{A20E8F48-4B95-57EC-4EBD-890563575FFB}"/>
              </a:ext>
            </a:extLst>
          </p:cNvPr>
          <p:cNvSpPr txBox="1">
            <a:spLocks/>
          </p:cNvSpPr>
          <p:nvPr/>
        </p:nvSpPr>
        <p:spPr>
          <a:xfrm>
            <a:off x="1828802" y="218461"/>
            <a:ext cx="876631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3600" b="1" dirty="0">
                <a:solidFill>
                  <a:schemeClr val="bg1"/>
                </a:solidFill>
                <a:effectLst/>
                <a:latin typeface="+mn-lt"/>
              </a:rPr>
              <a:t>Brainstorming </a:t>
            </a:r>
          </a:p>
        </p:txBody>
      </p:sp>
      <p:pic>
        <p:nvPicPr>
          <p:cNvPr id="6" name="Picture 5" descr="Puzzles in brain">
            <a:extLst>
              <a:ext uri="{FF2B5EF4-FFF2-40B4-BE49-F238E27FC236}">
                <a16:creationId xmlns:a16="http://schemas.microsoft.com/office/drawing/2014/main" id="{349E8994-48A0-8730-8FEF-60B6D53747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74626" y="-14288"/>
            <a:ext cx="1517373" cy="978383"/>
          </a:xfrm>
          <a:prstGeom prst="rect">
            <a:avLst/>
          </a:prstGeom>
        </p:spPr>
      </p:pic>
      <p:pic>
        <p:nvPicPr>
          <p:cNvPr id="7" name="Picture 6" descr="Puzzles in brain">
            <a:extLst>
              <a:ext uri="{FF2B5EF4-FFF2-40B4-BE49-F238E27FC236}">
                <a16:creationId xmlns:a16="http://schemas.microsoft.com/office/drawing/2014/main" id="{16F53C3A-9EDF-375A-6850-4C0708063D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0" y="-5"/>
            <a:ext cx="1623391" cy="978383"/>
          </a:xfrm>
          <a:prstGeom prst="rect">
            <a:avLst/>
          </a:prstGeom>
        </p:spPr>
      </p:pic>
      <p:sp>
        <p:nvSpPr>
          <p:cNvPr id="12" name="TextBox 11">
            <a:extLst>
              <a:ext uri="{FF2B5EF4-FFF2-40B4-BE49-F238E27FC236}">
                <a16:creationId xmlns:a16="http://schemas.microsoft.com/office/drawing/2014/main" id="{A2634F7A-1747-F4C6-8CFB-FFE13AE5ABB3}"/>
              </a:ext>
            </a:extLst>
          </p:cNvPr>
          <p:cNvSpPr txBox="1"/>
          <p:nvPr/>
        </p:nvSpPr>
        <p:spPr>
          <a:xfrm>
            <a:off x="0" y="2026721"/>
            <a:ext cx="12191999" cy="1938992"/>
          </a:xfrm>
          <a:prstGeom prst="rect">
            <a:avLst/>
          </a:prstGeom>
          <a:noFill/>
        </p:spPr>
        <p:txBody>
          <a:bodyPr wrap="square">
            <a:spAutoFit/>
          </a:bodyPr>
          <a:lstStyle/>
          <a:p>
            <a:pPr marL="285750" indent="-285750">
              <a:buFont typeface="Wingdings" panose="05000000000000000000" pitchFamily="2" charset="2"/>
              <a:buChar char="q"/>
            </a:pPr>
            <a:r>
              <a:rPr lang="en-US" sz="2400" dirty="0"/>
              <a:t>Our observation reveals that while economic connectedness is prominent </a:t>
            </a:r>
            <a:r>
              <a:rPr lang="en-US" sz="2400"/>
              <a:t>in High schools</a:t>
            </a:r>
            <a:r>
              <a:rPr lang="en-US" sz="2400" dirty="0"/>
              <a:t>, it diminishes in colleges.</a:t>
            </a:r>
          </a:p>
          <a:p>
            <a:endParaRPr lang="en-US" sz="2400" dirty="0"/>
          </a:p>
          <a:p>
            <a:pPr marL="285750" indent="-285750">
              <a:buFont typeface="Wingdings" panose="05000000000000000000" pitchFamily="2" charset="2"/>
              <a:buChar char="q"/>
            </a:pPr>
            <a:r>
              <a:rPr lang="en-US" sz="2400" dirty="0"/>
              <a:t>We are interested in finding what factors contribute to this decline and why this fervor isn't being sustained.</a:t>
            </a:r>
          </a:p>
        </p:txBody>
      </p:sp>
      <p:pic>
        <p:nvPicPr>
          <p:cNvPr id="13" name="Picture 12" descr="A close-up of a network&#10;&#10;Description automatically generated">
            <a:extLst>
              <a:ext uri="{FF2B5EF4-FFF2-40B4-BE49-F238E27FC236}">
                <a16:creationId xmlns:a16="http://schemas.microsoft.com/office/drawing/2014/main" id="{F814A707-8400-C734-2778-4E9FC303DD31}"/>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1" y="5257799"/>
            <a:ext cx="12191999" cy="1600198"/>
          </a:xfrm>
          <a:prstGeom prst="rect">
            <a:avLst/>
          </a:prstGeom>
          <a:noFill/>
        </p:spPr>
      </p:pic>
    </p:spTree>
    <p:extLst>
      <p:ext uri="{BB962C8B-B14F-4D97-AF65-F5344CB8AC3E}">
        <p14:creationId xmlns:p14="http://schemas.microsoft.com/office/powerpoint/2010/main" val="856277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6E382-29B9-46B0-8586-08C1D4EAAB01}"/>
            </a:ext>
          </a:extLst>
        </p:cNvPr>
        <p:cNvGrpSpPr/>
        <p:nvPr/>
      </p:nvGrpSpPr>
      <p:grpSpPr>
        <a:xfrm>
          <a:off x="0" y="0"/>
          <a:ext cx="0" cy="0"/>
          <a:chOff x="0" y="0"/>
          <a:chExt cx="0" cy="0"/>
        </a:xfrm>
      </p:grpSpPr>
      <p:pic>
        <p:nvPicPr>
          <p:cNvPr id="15" name="Picture 14" descr="A close-up of a network&#10;&#10;Description automatically generated">
            <a:extLst>
              <a:ext uri="{FF2B5EF4-FFF2-40B4-BE49-F238E27FC236}">
                <a16:creationId xmlns:a16="http://schemas.microsoft.com/office/drawing/2014/main" id="{6921C8C7-65A7-23B1-7742-99C689DD1432}"/>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a:off x="1" y="-3807"/>
            <a:ext cx="375921" cy="6857990"/>
          </a:xfrm>
          <a:prstGeom prst="rect">
            <a:avLst/>
          </a:prstGeom>
          <a:noFill/>
        </p:spPr>
      </p:pic>
      <p:pic>
        <p:nvPicPr>
          <p:cNvPr id="6" name="Picture 5" descr="A close-up of a network&#10;&#10;Description automatically generated">
            <a:extLst>
              <a:ext uri="{FF2B5EF4-FFF2-40B4-BE49-F238E27FC236}">
                <a16:creationId xmlns:a16="http://schemas.microsoft.com/office/drawing/2014/main" id="{20CADEA6-30B0-4152-A926-48E77B8C4EA3}"/>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H="1">
            <a:off x="11816079" y="-13801"/>
            <a:ext cx="375920" cy="6857990"/>
          </a:xfrm>
          <a:prstGeom prst="rect">
            <a:avLst/>
          </a:prstGeom>
          <a:noFill/>
        </p:spPr>
      </p:pic>
      <p:pic>
        <p:nvPicPr>
          <p:cNvPr id="8" name="Picture 7">
            <a:extLst>
              <a:ext uri="{FF2B5EF4-FFF2-40B4-BE49-F238E27FC236}">
                <a16:creationId xmlns:a16="http://schemas.microsoft.com/office/drawing/2014/main" id="{9A2B5681-194A-B685-ED50-E08F14A17843}"/>
              </a:ext>
            </a:extLst>
          </p:cNvPr>
          <p:cNvPicPr>
            <a:picLocks noChangeAspect="1"/>
          </p:cNvPicPr>
          <p:nvPr/>
        </p:nvPicPr>
        <p:blipFill>
          <a:blip r:embed="rId4"/>
          <a:stretch>
            <a:fillRect/>
          </a:stretch>
        </p:blipFill>
        <p:spPr>
          <a:xfrm>
            <a:off x="375922" y="13811"/>
            <a:ext cx="11440157" cy="6830378"/>
          </a:xfrm>
          <a:prstGeom prst="rect">
            <a:avLst/>
          </a:prstGeom>
        </p:spPr>
      </p:pic>
    </p:spTree>
    <p:extLst>
      <p:ext uri="{BB962C8B-B14F-4D97-AF65-F5344CB8AC3E}">
        <p14:creationId xmlns:p14="http://schemas.microsoft.com/office/powerpoint/2010/main" val="4008509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020F64-6D80-7885-6D95-B513701E915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D2134F5-CCB1-1FC1-E4EA-C3ACEA71E162}"/>
              </a:ext>
            </a:extLst>
          </p:cNvPr>
          <p:cNvSpPr txBox="1"/>
          <p:nvPr/>
        </p:nvSpPr>
        <p:spPr>
          <a:xfrm>
            <a:off x="-2" y="1594522"/>
            <a:ext cx="12192000" cy="3970318"/>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We focus on </a:t>
            </a:r>
            <a:r>
              <a:rPr lang="en-US" u="sng" dirty="0">
                <a:latin typeface="Arial" panose="020B0604020202020204" pitchFamily="34" charset="0"/>
                <a:cs typeface="Arial" panose="020B0604020202020204" pitchFamily="34" charset="0"/>
              </a:rPr>
              <a:t>Economic connectedness Metrics within the </a:t>
            </a:r>
            <a:r>
              <a:rPr lang="en-US" u="sng" dirty="0"/>
              <a:t>friendly </a:t>
            </a:r>
            <a:r>
              <a:rPr lang="en-US" u="sng" dirty="0">
                <a:latin typeface="Arial" panose="020B0604020202020204" pitchFamily="34" charset="0"/>
                <a:cs typeface="Arial" panose="020B0604020202020204" pitchFamily="34" charset="0"/>
              </a:rPr>
              <a:t>neighborhood (</a:t>
            </a:r>
            <a:r>
              <a:rPr lang="en-US" u="sng" dirty="0" err="1">
                <a:latin typeface="Arial" panose="020B0604020202020204" pitchFamily="34" charset="0"/>
                <a:cs typeface="Arial" panose="020B0604020202020204" pitchFamily="34" charset="0"/>
              </a:rPr>
              <a:t>nbhd_ec_zip</a:t>
            </a:r>
            <a:r>
              <a:rPr lang="en-US" u="sng" dirty="0">
                <a:latin typeface="Arial" panose="020B0604020202020204" pitchFamily="34" charset="0"/>
                <a:cs typeface="Arial" panose="020B0604020202020204" pitchFamily="34" charset="0"/>
              </a:rPr>
              <a:t>)</a:t>
            </a:r>
            <a:r>
              <a:rPr lang="en-US" dirty="0">
                <a:latin typeface="Arial" panose="020B0604020202020204" pitchFamily="34" charset="0"/>
                <a:cs typeface="Arial" panose="020B0604020202020204" pitchFamily="34" charset="0"/>
              </a:rPr>
              <a:t> and the </a:t>
            </a:r>
            <a:r>
              <a:rPr lang="en-US" u="sng" dirty="0">
                <a:latin typeface="Arial" panose="020B0604020202020204" pitchFamily="34" charset="0"/>
                <a:cs typeface="Arial" panose="020B0604020202020204" pitchFamily="34" charset="0"/>
              </a:rPr>
              <a:t>C</a:t>
            </a:r>
            <a:r>
              <a:rPr lang="en-US" u="sng" dirty="0">
                <a:effectLst/>
                <a:latin typeface="Arial" panose="020B0604020202020204" pitchFamily="34" charset="0"/>
                <a:cs typeface="Arial" panose="020B0604020202020204" pitchFamily="34" charset="0"/>
              </a:rPr>
              <a:t>lustering </a:t>
            </a:r>
            <a:r>
              <a:rPr lang="en-US" u="sng" dirty="0">
                <a:latin typeface="Arial" panose="020B0604020202020204" pitchFamily="34" charset="0"/>
                <a:cs typeface="Arial" panose="020B0604020202020204" pitchFamily="34" charset="0"/>
              </a:rPr>
              <a:t>Metrics (</a:t>
            </a:r>
            <a:r>
              <a:rPr lang="en-US" u="sng" dirty="0" err="1">
                <a:latin typeface="Arial" panose="020B0604020202020204" pitchFamily="34" charset="0"/>
                <a:cs typeface="Arial" panose="020B0604020202020204" pitchFamily="34" charset="0"/>
              </a:rPr>
              <a:t>clustering_zip</a:t>
            </a:r>
            <a:r>
              <a:rPr lang="en-US" u="sng" dirty="0">
                <a:latin typeface="Arial" panose="020B0604020202020204" pitchFamily="34" charset="0"/>
                <a:cs typeface="Arial" panose="020B0604020202020204" pitchFamily="34" charset="0"/>
              </a:rPr>
              <a:t>)</a:t>
            </a:r>
            <a:r>
              <a:rPr lang="en-US" dirty="0">
                <a:latin typeface="Arial" panose="020B0604020202020204" pitchFamily="34" charset="0"/>
                <a:cs typeface="Arial" panose="020B0604020202020204" pitchFamily="34" charset="0"/>
              </a:rPr>
              <a:t> at the local community using zip code.</a:t>
            </a:r>
            <a:r>
              <a:rPr lang="en-US" dirty="0">
                <a:effectLst/>
                <a:latin typeface="Arial" panose="020B0604020202020204" pitchFamily="34" charset="0"/>
                <a:cs typeface="Arial" panose="020B0604020202020204" pitchFamily="34" charset="0"/>
              </a:rPr>
              <a:t> </a:t>
            </a:r>
          </a:p>
          <a:p>
            <a:endParaRPr lang="en-US" dirty="0">
              <a:effectLst/>
              <a:latin typeface="Arial" panose="020B0604020202020204" pitchFamily="34" charset="0"/>
              <a:cs typeface="Arial" panose="020B0604020202020204" pitchFamily="34" charset="0"/>
            </a:endParaRPr>
          </a:p>
          <a:p>
            <a:pPr marL="742950" lvl="1" indent="-285750">
              <a:buFont typeface="Wingdings" panose="05000000000000000000" pitchFamily="2" charset="2"/>
              <a:buChar char="v"/>
            </a:pPr>
            <a:r>
              <a:rPr lang="en-US" b="1" dirty="0" err="1">
                <a:latin typeface="Arial" panose="020B0604020202020204" pitchFamily="34" charset="0"/>
                <a:cs typeface="Arial" panose="020B0604020202020204" pitchFamily="34" charset="0"/>
              </a:rPr>
              <a:t>nbhd_ec_zip</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refers to the ranking calculated metrics of friendly neighborhoods between 0 and 1.94. </a:t>
            </a:r>
            <a:r>
              <a:rPr lang="en-US" dirty="0">
                <a:effectLst/>
                <a:latin typeface="Arial" panose="020B0604020202020204" pitchFamily="34" charset="0"/>
                <a:cs typeface="Arial" panose="020B0604020202020204" pitchFamily="34" charset="0"/>
              </a:rPr>
              <a:t>The higher the metrics indicate friendly neighborhoods in all local communities across the USA.</a:t>
            </a:r>
          </a:p>
          <a:p>
            <a:pPr marL="742950" lvl="1" indent="-285750">
              <a:buFont typeface="Wingdings" panose="05000000000000000000" pitchFamily="2" charset="2"/>
              <a:buChar char="v"/>
            </a:pPr>
            <a:endParaRPr lang="en-US" dirty="0">
              <a:effectLst/>
              <a:latin typeface="Arial" panose="020B0604020202020204" pitchFamily="34" charset="0"/>
              <a:cs typeface="Arial" panose="020B0604020202020204" pitchFamily="34" charset="0"/>
            </a:endParaRPr>
          </a:p>
          <a:p>
            <a:pPr marL="742950" lvl="1" indent="-285750">
              <a:buFont typeface="Wingdings" panose="05000000000000000000" pitchFamily="2" charset="2"/>
              <a:buChar char="v"/>
            </a:pPr>
            <a:r>
              <a:rPr lang="en-US" b="1" dirty="0" err="1">
                <a:effectLst/>
                <a:latin typeface="Arial" panose="020B0604020202020204" pitchFamily="34" charset="0"/>
                <a:cs typeface="Arial" panose="020B0604020202020204" pitchFamily="34" charset="0"/>
              </a:rPr>
              <a:t>clustering_zip</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refers to the </a:t>
            </a:r>
            <a:r>
              <a:rPr lang="en-US" u="sng" dirty="0">
                <a:latin typeface="Arial" panose="020B0604020202020204" pitchFamily="34" charset="0"/>
                <a:cs typeface="Arial" panose="020B0604020202020204" pitchFamily="34" charset="0"/>
              </a:rPr>
              <a:t>average fraction of friendly people</a:t>
            </a:r>
            <a:r>
              <a:rPr lang="en-US" i="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who are also friends. </a:t>
            </a:r>
          </a:p>
          <a:p>
            <a:endParaRPr lang="en-US" dirty="0">
              <a:effectLst/>
              <a:latin typeface="Arial" panose="020B0604020202020204" pitchFamily="34" charset="0"/>
              <a:cs typeface="Arial" panose="020B0604020202020204" pitchFamily="34" charset="0"/>
            </a:endParaRPr>
          </a:p>
          <a:p>
            <a:r>
              <a:rPr lang="en-US" dirty="0">
                <a:effectLst/>
                <a:latin typeface="Arial" panose="020B0604020202020204" pitchFamily="34" charset="0"/>
                <a:cs typeface="Arial" panose="020B0604020202020204" pitchFamily="34" charset="0"/>
              </a:rPr>
              <a:t>The higher the </a:t>
            </a:r>
            <a:r>
              <a:rPr lang="en-US" dirty="0">
                <a:latin typeface="Arial" panose="020B0604020202020204" pitchFamily="34" charset="0"/>
                <a:cs typeface="Arial" panose="020B0604020202020204" pitchFamily="34" charset="0"/>
              </a:rPr>
              <a:t>metrics in both Variable indicate a friendly neighborhood and vice versa.</a:t>
            </a:r>
          </a:p>
          <a:p>
            <a:endParaRPr lang="en-US" dirty="0">
              <a:effectLst/>
              <a:latin typeface="Arial" panose="020B0604020202020204" pitchFamily="34" charset="0"/>
              <a:cs typeface="Arial" panose="020B0604020202020204" pitchFamily="34" charset="0"/>
            </a:endParaRPr>
          </a:p>
          <a:p>
            <a:r>
              <a:rPr lang="en-US" dirty="0">
                <a:effectLst/>
                <a:latin typeface="Arial" panose="020B0604020202020204" pitchFamily="34" charset="0"/>
                <a:cs typeface="Arial" panose="020B0604020202020204" pitchFamily="34" charset="0"/>
              </a:rPr>
              <a:t>Focusing on the lower </a:t>
            </a:r>
            <a:r>
              <a:rPr lang="en-US" dirty="0">
                <a:latin typeface="Arial" panose="020B0604020202020204" pitchFamily="34" charset="0"/>
                <a:cs typeface="Arial" panose="020B0604020202020204" pitchFamily="34" charset="0"/>
              </a:rPr>
              <a:t>indicator metrics</a:t>
            </a:r>
            <a:r>
              <a:rPr lang="en-US" dirty="0">
                <a:effectLst/>
                <a:latin typeface="Arial" panose="020B0604020202020204" pitchFamily="34" charset="0"/>
                <a:cs typeface="Arial" panose="020B0604020202020204" pitchFamily="34" charset="0"/>
              </a:rPr>
              <a:t> can significantly impact economic integration and uplift communities because </a:t>
            </a:r>
            <a:r>
              <a:rPr lang="en-US" dirty="0" err="1">
                <a:effectLst/>
                <a:latin typeface="Arial" panose="020B0604020202020204" pitchFamily="34" charset="0"/>
                <a:cs typeface="Arial" panose="020B0604020202020204" pitchFamily="34" charset="0"/>
              </a:rPr>
              <a:t>nbhd_ec_zip</a:t>
            </a:r>
            <a:r>
              <a:rPr lang="en-US" dirty="0">
                <a:effectLst/>
                <a:latin typeface="Arial" panose="020B0604020202020204" pitchFamily="34" charset="0"/>
                <a:cs typeface="Arial" panose="020B0604020202020204" pitchFamily="34" charset="0"/>
              </a:rPr>
              <a:t> focuses on economic diversity within a neighborhood’s social network, and </a:t>
            </a:r>
            <a:r>
              <a:rPr lang="en-US" dirty="0" err="1">
                <a:effectLst/>
                <a:latin typeface="Arial" panose="020B0604020202020204" pitchFamily="34" charset="0"/>
                <a:cs typeface="Arial" panose="020B0604020202020204" pitchFamily="34" charset="0"/>
              </a:rPr>
              <a:t>clustering_zip</a:t>
            </a:r>
            <a:r>
              <a:rPr lang="en-US" dirty="0">
                <a:effectLst/>
                <a:latin typeface="Arial" panose="020B0604020202020204" pitchFamily="34" charset="0"/>
                <a:cs typeface="Arial" panose="020B0604020202020204" pitchFamily="34" charset="0"/>
              </a:rPr>
              <a:t> measures how interconnected an individual’s friends are.</a:t>
            </a:r>
          </a:p>
          <a:p>
            <a:endParaRPr lang="en-US" dirty="0">
              <a:effectLst/>
              <a:latin typeface="Arial" panose="020B0604020202020204" pitchFamily="34" charset="0"/>
              <a:cs typeface="Arial" panose="020B0604020202020204" pitchFamily="34" charset="0"/>
            </a:endParaRPr>
          </a:p>
        </p:txBody>
      </p:sp>
      <p:pic>
        <p:nvPicPr>
          <p:cNvPr id="5" name="Picture 4" descr="A close-up of a network&#10;&#10;Description automatically generated">
            <a:extLst>
              <a:ext uri="{FF2B5EF4-FFF2-40B4-BE49-F238E27FC236}">
                <a16:creationId xmlns:a16="http://schemas.microsoft.com/office/drawing/2014/main" id="{114F52B5-B77C-D4FD-DC76-F3DE6A1E83C4}"/>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2738"/>
            <a:ext cx="12192000" cy="1245128"/>
          </a:xfrm>
          <a:prstGeom prst="rect">
            <a:avLst/>
          </a:prstGeom>
          <a:noFill/>
        </p:spPr>
      </p:pic>
      <p:sp>
        <p:nvSpPr>
          <p:cNvPr id="2" name="Title 1">
            <a:extLst>
              <a:ext uri="{FF2B5EF4-FFF2-40B4-BE49-F238E27FC236}">
                <a16:creationId xmlns:a16="http://schemas.microsoft.com/office/drawing/2014/main" id="{46629356-FB9C-AE0B-E399-5996B3EE29F6}"/>
              </a:ext>
            </a:extLst>
          </p:cNvPr>
          <p:cNvSpPr txBox="1">
            <a:spLocks/>
          </p:cNvSpPr>
          <p:nvPr/>
        </p:nvSpPr>
        <p:spPr>
          <a:xfrm>
            <a:off x="5271053" y="370527"/>
            <a:ext cx="1848676"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3600" b="1" dirty="0">
                <a:solidFill>
                  <a:schemeClr val="bg1"/>
                </a:solidFill>
                <a:effectLst/>
                <a:latin typeface="inherit"/>
              </a:rPr>
              <a:t>FOCUS</a:t>
            </a:r>
            <a:endParaRPr lang="en-US" sz="3600" b="1" dirty="0">
              <a:solidFill>
                <a:schemeClr val="bg1"/>
              </a:solidFill>
              <a:effectLst/>
            </a:endParaRPr>
          </a:p>
        </p:txBody>
      </p:sp>
    </p:spTree>
    <p:extLst>
      <p:ext uri="{BB962C8B-B14F-4D97-AF65-F5344CB8AC3E}">
        <p14:creationId xmlns:p14="http://schemas.microsoft.com/office/powerpoint/2010/main" val="1038407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730E80-EF16-FCC8-A228-557839485BE3}"/>
            </a:ext>
          </a:extLst>
        </p:cNvPr>
        <p:cNvGrpSpPr/>
        <p:nvPr/>
      </p:nvGrpSpPr>
      <p:grpSpPr>
        <a:xfrm>
          <a:off x="0" y="0"/>
          <a:ext cx="0" cy="0"/>
          <a:chOff x="0" y="0"/>
          <a:chExt cx="0" cy="0"/>
        </a:xfrm>
      </p:grpSpPr>
      <p:pic>
        <p:nvPicPr>
          <p:cNvPr id="15" name="Picture 14" descr="A close-up of a network&#10;&#10;Description automatically generated">
            <a:extLst>
              <a:ext uri="{FF2B5EF4-FFF2-40B4-BE49-F238E27FC236}">
                <a16:creationId xmlns:a16="http://schemas.microsoft.com/office/drawing/2014/main" id="{789FAC70-9CAB-54A3-24DF-2BC5F9FC1628}"/>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a:off x="1" y="-3807"/>
            <a:ext cx="375921" cy="6857990"/>
          </a:xfrm>
          <a:prstGeom prst="rect">
            <a:avLst/>
          </a:prstGeom>
          <a:noFill/>
        </p:spPr>
      </p:pic>
      <p:pic>
        <p:nvPicPr>
          <p:cNvPr id="6" name="Picture 5" descr="A close-up of a network&#10;&#10;Description automatically generated">
            <a:extLst>
              <a:ext uri="{FF2B5EF4-FFF2-40B4-BE49-F238E27FC236}">
                <a16:creationId xmlns:a16="http://schemas.microsoft.com/office/drawing/2014/main" id="{EEB8D0F9-24B4-D618-3C8F-C3C80127CB95}"/>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H="1">
            <a:off x="11816079" y="-13801"/>
            <a:ext cx="375920" cy="6857990"/>
          </a:xfrm>
          <a:prstGeom prst="rect">
            <a:avLst/>
          </a:prstGeom>
          <a:noFill/>
        </p:spPr>
      </p:pic>
      <p:pic>
        <p:nvPicPr>
          <p:cNvPr id="3" name="Picture 2">
            <a:extLst>
              <a:ext uri="{FF2B5EF4-FFF2-40B4-BE49-F238E27FC236}">
                <a16:creationId xmlns:a16="http://schemas.microsoft.com/office/drawing/2014/main" id="{1C82F9E8-F3B4-1885-6561-16E5F126FD85}"/>
              </a:ext>
            </a:extLst>
          </p:cNvPr>
          <p:cNvPicPr>
            <a:picLocks noChangeAspect="1"/>
          </p:cNvPicPr>
          <p:nvPr/>
        </p:nvPicPr>
        <p:blipFill>
          <a:blip r:embed="rId4"/>
          <a:stretch>
            <a:fillRect/>
          </a:stretch>
        </p:blipFill>
        <p:spPr>
          <a:xfrm>
            <a:off x="375922" y="0"/>
            <a:ext cx="11440157" cy="6858000"/>
          </a:xfrm>
          <a:prstGeom prst="rect">
            <a:avLst/>
          </a:prstGeom>
        </p:spPr>
      </p:pic>
    </p:spTree>
    <p:extLst>
      <p:ext uri="{BB962C8B-B14F-4D97-AF65-F5344CB8AC3E}">
        <p14:creationId xmlns:p14="http://schemas.microsoft.com/office/powerpoint/2010/main" val="807743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49EAE6-DF7B-9062-7840-0C300565B8B6}"/>
            </a:ext>
          </a:extLst>
        </p:cNvPr>
        <p:cNvGrpSpPr/>
        <p:nvPr/>
      </p:nvGrpSpPr>
      <p:grpSpPr>
        <a:xfrm>
          <a:off x="0" y="0"/>
          <a:ext cx="0" cy="0"/>
          <a:chOff x="0" y="0"/>
          <a:chExt cx="0" cy="0"/>
        </a:xfrm>
      </p:grpSpPr>
      <p:pic>
        <p:nvPicPr>
          <p:cNvPr id="15" name="Picture 14" descr="A close-up of a network&#10;&#10;Description automatically generated">
            <a:extLst>
              <a:ext uri="{FF2B5EF4-FFF2-40B4-BE49-F238E27FC236}">
                <a16:creationId xmlns:a16="http://schemas.microsoft.com/office/drawing/2014/main" id="{B0FDAAA6-3DBF-38A7-5B0C-250889D85C42}"/>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2738"/>
            <a:ext cx="12192000" cy="1245128"/>
          </a:xfrm>
          <a:prstGeom prst="rect">
            <a:avLst/>
          </a:prstGeom>
          <a:noFill/>
        </p:spPr>
      </p:pic>
      <p:sp>
        <p:nvSpPr>
          <p:cNvPr id="5" name="TextBox 4">
            <a:extLst>
              <a:ext uri="{FF2B5EF4-FFF2-40B4-BE49-F238E27FC236}">
                <a16:creationId xmlns:a16="http://schemas.microsoft.com/office/drawing/2014/main" id="{421F5EE3-A7EB-A5E9-8404-E9C80F3472CA}"/>
              </a:ext>
            </a:extLst>
          </p:cNvPr>
          <p:cNvSpPr txBox="1"/>
          <p:nvPr/>
        </p:nvSpPr>
        <p:spPr>
          <a:xfrm>
            <a:off x="-2" y="296660"/>
            <a:ext cx="12191999" cy="646331"/>
          </a:xfrm>
          <a:prstGeom prst="rect">
            <a:avLst/>
          </a:prstGeom>
          <a:noFill/>
        </p:spPr>
        <p:txBody>
          <a:bodyPr wrap="square">
            <a:spAutoFit/>
          </a:bodyPr>
          <a:lstStyle/>
          <a:p>
            <a:pPr marL="0" marR="0" lvl="0" indent="0" algn="ctr" defTabSz="932472" rtl="0" eaLnBrk="1" fontAlgn="base" latinLnBrk="0" hangingPunct="1">
              <a:lnSpc>
                <a:spcPct val="100000"/>
              </a:lnSpc>
              <a:spcBef>
                <a:spcPct val="0"/>
              </a:spcBef>
              <a:spcAft>
                <a:spcPts val="600"/>
              </a:spcAft>
              <a:buClrTx/>
              <a:buSzTx/>
              <a:buFontTx/>
              <a:buNone/>
              <a:tabLst/>
              <a:defRPr/>
            </a:pPr>
            <a:r>
              <a:rPr kumimoji="0" lang="en-US" sz="3600" b="1" i="0" u="none" strike="noStrike" kern="0" cap="none" spc="0" normalizeH="0" baseline="0" noProof="0" dirty="0">
                <a:ln>
                  <a:noFill/>
                </a:ln>
                <a:solidFill>
                  <a:schemeClr val="bg1"/>
                </a:solidFill>
                <a:effectLst/>
                <a:uLnTx/>
                <a:uFillTx/>
                <a:ea typeface="+mn-ea"/>
                <a:cs typeface="Segoe UI" pitchFamily="34" charset="0"/>
              </a:rPr>
              <a:t>Actionable Steps to Enhance Social Connectedness</a:t>
            </a:r>
          </a:p>
        </p:txBody>
      </p:sp>
      <p:pic>
        <p:nvPicPr>
          <p:cNvPr id="3" name="Google Shape;890;p146">
            <a:extLst>
              <a:ext uri="{FF2B5EF4-FFF2-40B4-BE49-F238E27FC236}">
                <a16:creationId xmlns:a16="http://schemas.microsoft.com/office/drawing/2014/main" id="{91D69DAA-1782-4469-310B-1562057CB997}"/>
              </a:ext>
            </a:extLst>
          </p:cNvPr>
          <p:cNvPicPr preferRelativeResize="0"/>
          <p:nvPr/>
        </p:nvPicPr>
        <p:blipFill rotWithShape="1">
          <a:blip r:embed="rId4">
            <a:alphaModFix/>
          </a:blip>
          <a:srcRect l="12652" r="12659"/>
          <a:stretch/>
        </p:blipFill>
        <p:spPr>
          <a:xfrm>
            <a:off x="-4" y="1242389"/>
            <a:ext cx="3727177" cy="5615611"/>
          </a:xfrm>
          <a:prstGeom prst="rect">
            <a:avLst/>
          </a:prstGeom>
          <a:noFill/>
          <a:ln>
            <a:noFill/>
          </a:ln>
        </p:spPr>
      </p:pic>
      <p:sp>
        <p:nvSpPr>
          <p:cNvPr id="9" name="TextBox 8">
            <a:extLst>
              <a:ext uri="{FF2B5EF4-FFF2-40B4-BE49-F238E27FC236}">
                <a16:creationId xmlns:a16="http://schemas.microsoft.com/office/drawing/2014/main" id="{C944441E-DCF8-CDEE-2035-7299988BB3DB}"/>
              </a:ext>
            </a:extLst>
          </p:cNvPr>
          <p:cNvSpPr txBox="1"/>
          <p:nvPr/>
        </p:nvSpPr>
        <p:spPr>
          <a:xfrm>
            <a:off x="4124738" y="1930712"/>
            <a:ext cx="7833645" cy="3416320"/>
          </a:xfrm>
          <a:prstGeom prst="rect">
            <a:avLst/>
          </a:prstGeom>
          <a:noFill/>
        </p:spPr>
        <p:txBody>
          <a:bodyPr wrap="square">
            <a:spAutoFit/>
          </a:bodyPr>
          <a:lstStyle/>
          <a:p>
            <a:pPr lvl="1" fontAlgn="base"/>
            <a:endParaRPr lang="en-US" b="0" i="0" dirty="0">
              <a:effectLst/>
            </a:endParaRPr>
          </a:p>
          <a:p>
            <a:pPr marL="742950" lvl="1" indent="-285750" fontAlgn="base">
              <a:buFont typeface="Wingdings" panose="05000000000000000000" pitchFamily="2" charset="2"/>
              <a:buChar char="q"/>
            </a:pPr>
            <a:r>
              <a:rPr lang="en-US" b="0" i="0" dirty="0">
                <a:effectLst/>
              </a:rPr>
              <a:t>Implement community programs to facilitate interactions between different economic groups.</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Support local organizations that promote economic collaboration and social support within communities. </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Develop targeted interventions like job training programs and financial literacy education to reduce economic disparities</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Encourage inclusive policies in local organizations to ensure equitable opportunities for economic connectedness.</a:t>
            </a:r>
          </a:p>
        </p:txBody>
      </p:sp>
    </p:spTree>
    <p:extLst>
      <p:ext uri="{BB962C8B-B14F-4D97-AF65-F5344CB8AC3E}">
        <p14:creationId xmlns:p14="http://schemas.microsoft.com/office/powerpoint/2010/main" val="662198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0071B-E069-05BF-3F4B-741DD87B5D12}"/>
            </a:ext>
          </a:extLst>
        </p:cNvPr>
        <p:cNvGrpSpPr/>
        <p:nvPr/>
      </p:nvGrpSpPr>
      <p:grpSpPr>
        <a:xfrm>
          <a:off x="0" y="0"/>
          <a:ext cx="0" cy="0"/>
          <a:chOff x="0" y="0"/>
          <a:chExt cx="0" cy="0"/>
        </a:xfrm>
      </p:grpSpPr>
      <p:pic>
        <p:nvPicPr>
          <p:cNvPr id="15" name="Picture 14" descr="A close-up of a network&#10;&#10;Description automatically generated">
            <a:extLst>
              <a:ext uri="{FF2B5EF4-FFF2-40B4-BE49-F238E27FC236}">
                <a16:creationId xmlns:a16="http://schemas.microsoft.com/office/drawing/2014/main" id="{093A912E-DCAA-5283-B7C6-BAFAB34F3E20}"/>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2738"/>
            <a:ext cx="12192000" cy="1245128"/>
          </a:xfrm>
          <a:prstGeom prst="rect">
            <a:avLst/>
          </a:prstGeom>
          <a:noFill/>
        </p:spPr>
      </p:pic>
      <p:sp>
        <p:nvSpPr>
          <p:cNvPr id="5" name="TextBox 4">
            <a:extLst>
              <a:ext uri="{FF2B5EF4-FFF2-40B4-BE49-F238E27FC236}">
                <a16:creationId xmlns:a16="http://schemas.microsoft.com/office/drawing/2014/main" id="{8B671C5F-042B-1457-5219-0595328F7000}"/>
              </a:ext>
            </a:extLst>
          </p:cNvPr>
          <p:cNvSpPr txBox="1"/>
          <p:nvPr/>
        </p:nvSpPr>
        <p:spPr>
          <a:xfrm>
            <a:off x="-2" y="296660"/>
            <a:ext cx="12191999" cy="646331"/>
          </a:xfrm>
          <a:prstGeom prst="rect">
            <a:avLst/>
          </a:prstGeom>
          <a:noFill/>
        </p:spPr>
        <p:txBody>
          <a:bodyPr wrap="square">
            <a:spAutoFit/>
          </a:bodyPr>
          <a:lstStyle/>
          <a:p>
            <a:pPr marL="0" marR="0" lvl="0" indent="0" algn="ctr" defTabSz="932472" rtl="0" eaLnBrk="1" fontAlgn="base" latinLnBrk="0" hangingPunct="1">
              <a:lnSpc>
                <a:spcPct val="100000"/>
              </a:lnSpc>
              <a:spcBef>
                <a:spcPct val="0"/>
              </a:spcBef>
              <a:spcAft>
                <a:spcPts val="600"/>
              </a:spcAft>
              <a:buClrTx/>
              <a:buSzTx/>
              <a:buFontTx/>
              <a:buNone/>
              <a:tabLst/>
              <a:defRPr/>
            </a:pPr>
            <a:r>
              <a:rPr kumimoji="0" lang="en-US" sz="3600" b="1" i="0" u="none" strike="noStrike" kern="0" cap="none" spc="0" normalizeH="0" baseline="0" noProof="0" dirty="0">
                <a:ln>
                  <a:noFill/>
                </a:ln>
                <a:solidFill>
                  <a:schemeClr val="bg1"/>
                </a:solidFill>
                <a:effectLst/>
                <a:uLnTx/>
                <a:uFillTx/>
                <a:ea typeface="+mn-ea"/>
                <a:cs typeface="Segoe UI" pitchFamily="34" charset="0"/>
              </a:rPr>
              <a:t>Future Modeling Approaches for Accurate Predictions</a:t>
            </a:r>
          </a:p>
        </p:txBody>
      </p:sp>
      <p:pic>
        <p:nvPicPr>
          <p:cNvPr id="4" name="Google Shape;898;p147">
            <a:extLst>
              <a:ext uri="{FF2B5EF4-FFF2-40B4-BE49-F238E27FC236}">
                <a16:creationId xmlns:a16="http://schemas.microsoft.com/office/drawing/2014/main" id="{06C39EBE-3E49-3A40-5F47-85F26E427755}"/>
              </a:ext>
            </a:extLst>
          </p:cNvPr>
          <p:cNvPicPr preferRelativeResize="0"/>
          <p:nvPr/>
        </p:nvPicPr>
        <p:blipFill rotWithShape="1">
          <a:blip r:embed="rId4">
            <a:alphaModFix/>
          </a:blip>
          <a:srcRect l="13748" r="13740"/>
          <a:stretch/>
        </p:blipFill>
        <p:spPr>
          <a:xfrm>
            <a:off x="7673010" y="1242389"/>
            <a:ext cx="4518988" cy="5615611"/>
          </a:xfrm>
          <a:prstGeom prst="rect">
            <a:avLst/>
          </a:prstGeom>
          <a:noFill/>
          <a:ln>
            <a:noFill/>
          </a:ln>
        </p:spPr>
      </p:pic>
      <p:sp>
        <p:nvSpPr>
          <p:cNvPr id="7" name="TextBox 6">
            <a:extLst>
              <a:ext uri="{FF2B5EF4-FFF2-40B4-BE49-F238E27FC236}">
                <a16:creationId xmlns:a16="http://schemas.microsoft.com/office/drawing/2014/main" id="{24BC6EA6-8CAC-E5AB-2CAF-5F5C17B63D40}"/>
              </a:ext>
            </a:extLst>
          </p:cNvPr>
          <p:cNvSpPr txBox="1"/>
          <p:nvPr/>
        </p:nvSpPr>
        <p:spPr>
          <a:xfrm>
            <a:off x="-2" y="1964348"/>
            <a:ext cx="7673009" cy="3693319"/>
          </a:xfrm>
          <a:prstGeom prst="rect">
            <a:avLst/>
          </a:prstGeom>
          <a:noFill/>
        </p:spPr>
        <p:txBody>
          <a:bodyPr wrap="square">
            <a:spAutoFit/>
          </a:bodyPr>
          <a:lstStyle/>
          <a:p>
            <a:pPr lvl="1" fontAlgn="base"/>
            <a:endParaRPr lang="en-US" b="0" i="0" dirty="0">
              <a:effectLst/>
            </a:endParaRPr>
          </a:p>
          <a:p>
            <a:pPr marL="742950" lvl="1" indent="-285750" fontAlgn="base">
              <a:buFont typeface="Wingdings" panose="05000000000000000000" pitchFamily="2" charset="2"/>
              <a:buChar char="q"/>
            </a:pPr>
            <a:r>
              <a:rPr lang="en-US" b="0" i="0" dirty="0">
                <a:effectLst/>
              </a:rPr>
              <a:t>Utilize Hybrid Models like Ensemble Methods to enhance prediction accuracy by combining strengths of different algorithms.</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Incorporate Deep Learning Techniques, such as Neural Networks and CNNs, for capturing complex data patterns and spatial relationships.  </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Apply Natural Language Processing (NLP) for sentiment analysis and topic modeling to understand community issues and social cohesion</a:t>
            </a:r>
          </a:p>
          <a:p>
            <a:pPr lvl="1" fontAlgn="base"/>
            <a:endParaRPr lang="en-US" b="0" i="0" dirty="0">
              <a:effectLst/>
            </a:endParaRPr>
          </a:p>
        </p:txBody>
      </p:sp>
    </p:spTree>
    <p:extLst>
      <p:ext uri="{BB962C8B-B14F-4D97-AF65-F5344CB8AC3E}">
        <p14:creationId xmlns:p14="http://schemas.microsoft.com/office/powerpoint/2010/main" val="4210733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FBA171-C2A3-AB8B-126F-3D61C142DC60}"/>
            </a:ext>
          </a:extLst>
        </p:cNvPr>
        <p:cNvGrpSpPr/>
        <p:nvPr/>
      </p:nvGrpSpPr>
      <p:grpSpPr>
        <a:xfrm>
          <a:off x="0" y="0"/>
          <a:ext cx="0" cy="0"/>
          <a:chOff x="0" y="0"/>
          <a:chExt cx="0" cy="0"/>
        </a:xfrm>
      </p:grpSpPr>
      <p:pic>
        <p:nvPicPr>
          <p:cNvPr id="3" name="Picture 2" descr="A close-up of a network&#10;&#10;Description automatically generated">
            <a:extLst>
              <a:ext uri="{FF2B5EF4-FFF2-40B4-BE49-F238E27FC236}">
                <a16:creationId xmlns:a16="http://schemas.microsoft.com/office/drawing/2014/main" id="{6BBFA135-72AE-3A28-D969-6C761EA9B9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23113"/>
            <a:ext cx="12191999" cy="834886"/>
          </a:xfrm>
          <a:prstGeom prst="rect">
            <a:avLst/>
          </a:prstGeom>
        </p:spPr>
      </p:pic>
      <p:sp>
        <p:nvSpPr>
          <p:cNvPr id="5" name="Title 1">
            <a:extLst>
              <a:ext uri="{FF2B5EF4-FFF2-40B4-BE49-F238E27FC236}">
                <a16:creationId xmlns:a16="http://schemas.microsoft.com/office/drawing/2014/main" id="{40D2C9E3-F33B-1942-80F8-9AE8A84BF36E}"/>
              </a:ext>
            </a:extLst>
          </p:cNvPr>
          <p:cNvSpPr txBox="1">
            <a:spLocks/>
          </p:cNvSpPr>
          <p:nvPr/>
        </p:nvSpPr>
        <p:spPr>
          <a:xfrm>
            <a:off x="1535596" y="2222263"/>
            <a:ext cx="9983857" cy="1661993"/>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i="1" dirty="0">
                <a:effectLst/>
                <a:latin typeface="+mn-lt"/>
              </a:rPr>
              <a:t>The actionable insight could enhance economic integration and uplift local communities in the USA at the State and County Levels.</a:t>
            </a:r>
            <a:endParaRPr lang="en-GB" i="1" dirty="0">
              <a:latin typeface="+mn-lt"/>
            </a:endParaRPr>
          </a:p>
        </p:txBody>
      </p:sp>
      <p:pic>
        <p:nvPicPr>
          <p:cNvPr id="6" name="Picture 5" descr="A close-up of a network&#10;&#10;Description automatically generated">
            <a:extLst>
              <a:ext uri="{FF2B5EF4-FFF2-40B4-BE49-F238E27FC236}">
                <a16:creationId xmlns:a16="http://schemas.microsoft.com/office/drawing/2014/main" id="{149AFBAC-A99C-7C40-D23F-2E1C6E4A42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425"/>
            <a:ext cx="12191999" cy="1140629"/>
          </a:xfrm>
          <a:prstGeom prst="rect">
            <a:avLst/>
          </a:prstGeom>
        </p:spPr>
      </p:pic>
      <p:sp>
        <p:nvSpPr>
          <p:cNvPr id="7" name="Title 1">
            <a:extLst>
              <a:ext uri="{FF2B5EF4-FFF2-40B4-BE49-F238E27FC236}">
                <a16:creationId xmlns:a16="http://schemas.microsoft.com/office/drawing/2014/main" id="{36A1E5BB-F1AD-9EE4-9295-E09E14893219}"/>
              </a:ext>
            </a:extLst>
          </p:cNvPr>
          <p:cNvSpPr txBox="1">
            <a:spLocks/>
          </p:cNvSpPr>
          <p:nvPr/>
        </p:nvSpPr>
        <p:spPr>
          <a:xfrm>
            <a:off x="-272408" y="6163557"/>
            <a:ext cx="1219200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dirty="0">
                <a:solidFill>
                  <a:srgbClr val="0E101A"/>
                </a:solidFill>
                <a:latin typeface="+mn-lt"/>
              </a:rPr>
              <a:t>Using D</a:t>
            </a:r>
            <a:r>
              <a:rPr lang="en-US" dirty="0">
                <a:solidFill>
                  <a:srgbClr val="0E101A"/>
                </a:solidFill>
                <a:effectLst/>
                <a:latin typeface="+mn-lt"/>
              </a:rPr>
              <a:t>ata </a:t>
            </a:r>
            <a:r>
              <a:rPr lang="en-US" dirty="0">
                <a:solidFill>
                  <a:srgbClr val="0E101A"/>
                </a:solidFill>
                <a:latin typeface="+mn-lt"/>
              </a:rPr>
              <a:t>A</a:t>
            </a:r>
            <a:r>
              <a:rPr lang="en-US" dirty="0">
                <a:solidFill>
                  <a:srgbClr val="0E101A"/>
                </a:solidFill>
                <a:effectLst/>
                <a:latin typeface="+mn-lt"/>
              </a:rPr>
              <a:t>nalytics and </a:t>
            </a:r>
            <a:r>
              <a:rPr lang="en-US" dirty="0">
                <a:solidFill>
                  <a:srgbClr val="0E101A"/>
                </a:solidFill>
                <a:latin typeface="+mn-lt"/>
              </a:rPr>
              <a:t>M</a:t>
            </a:r>
            <a:r>
              <a:rPr lang="en-US" dirty="0">
                <a:solidFill>
                  <a:srgbClr val="0E101A"/>
                </a:solidFill>
                <a:effectLst/>
                <a:latin typeface="+mn-lt"/>
              </a:rPr>
              <a:t>achine </a:t>
            </a:r>
            <a:r>
              <a:rPr lang="en-US" dirty="0">
                <a:solidFill>
                  <a:srgbClr val="0E101A"/>
                </a:solidFill>
                <a:latin typeface="+mn-lt"/>
              </a:rPr>
              <a:t>L</a:t>
            </a:r>
            <a:r>
              <a:rPr lang="en-US" dirty="0">
                <a:solidFill>
                  <a:srgbClr val="0E101A"/>
                </a:solidFill>
                <a:effectLst/>
                <a:latin typeface="+mn-lt"/>
              </a:rPr>
              <a:t>earning Techniques</a:t>
            </a:r>
            <a:endParaRPr lang="en-GB" dirty="0">
              <a:latin typeface="+mn-lt"/>
            </a:endParaRPr>
          </a:p>
        </p:txBody>
      </p:sp>
      <p:sp>
        <p:nvSpPr>
          <p:cNvPr id="8" name="Title 1">
            <a:extLst>
              <a:ext uri="{FF2B5EF4-FFF2-40B4-BE49-F238E27FC236}">
                <a16:creationId xmlns:a16="http://schemas.microsoft.com/office/drawing/2014/main" id="{7C6AE861-BE01-DEBF-AF60-A4A51862144A}"/>
              </a:ext>
            </a:extLst>
          </p:cNvPr>
          <p:cNvSpPr txBox="1">
            <a:spLocks/>
          </p:cNvSpPr>
          <p:nvPr/>
        </p:nvSpPr>
        <p:spPr>
          <a:xfrm>
            <a:off x="0" y="308769"/>
            <a:ext cx="1210150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dirty="0">
                <a:solidFill>
                  <a:srgbClr val="0E101A"/>
                </a:solidFill>
                <a:effectLst/>
                <a:latin typeface="+mn-lt"/>
              </a:rPr>
              <a:t>Microsoft Fabric Data Engineering</a:t>
            </a:r>
            <a:endParaRPr lang="en-GB" dirty="0">
              <a:latin typeface="+mn-lt"/>
            </a:endParaRPr>
          </a:p>
        </p:txBody>
      </p:sp>
    </p:spTree>
    <p:extLst>
      <p:ext uri="{BB962C8B-B14F-4D97-AF65-F5344CB8AC3E}">
        <p14:creationId xmlns:p14="http://schemas.microsoft.com/office/powerpoint/2010/main" val="68740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pic>
        <p:nvPicPr>
          <p:cNvPr id="4" name="Picture 3" descr="A close-up of a network&#10;&#10;Description automatically generated">
            <a:extLst>
              <a:ext uri="{FF2B5EF4-FFF2-40B4-BE49-F238E27FC236}">
                <a16:creationId xmlns:a16="http://schemas.microsoft.com/office/drawing/2014/main" id="{73E82F1D-D54B-3065-BB69-B9FD6A535E6C}"/>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2738"/>
            <a:ext cx="12192000" cy="1245128"/>
          </a:xfrm>
          <a:prstGeom prst="rect">
            <a:avLst/>
          </a:prstGeom>
          <a:noFill/>
        </p:spPr>
      </p:pic>
      <p:sp>
        <p:nvSpPr>
          <p:cNvPr id="710" name="Google Shape;710;p118"/>
          <p:cNvSpPr txBox="1"/>
          <p:nvPr/>
        </p:nvSpPr>
        <p:spPr>
          <a:xfrm>
            <a:off x="0" y="281292"/>
            <a:ext cx="12192000" cy="677068"/>
          </a:xfrm>
          <a:prstGeom prst="rect">
            <a:avLst/>
          </a:prstGeom>
          <a:noFill/>
          <a:ln>
            <a:noFill/>
          </a:ln>
        </p:spPr>
        <p:txBody>
          <a:bodyPr spcFirstLastPara="1" wrap="square" lIns="121900" tIns="121900" rIns="121900" bIns="121900" anchor="t" anchorCtr="0">
            <a:spAutoFit/>
          </a:bodyPr>
          <a:lstStyle/>
          <a:p>
            <a:pPr algn="ctr"/>
            <a:r>
              <a:rPr lang="en" sz="2800" b="1" dirty="0">
                <a:ea typeface="Quattrocento Sans"/>
                <a:cs typeface="Quattrocento Sans"/>
                <a:sym typeface="Quattrocento Sans"/>
              </a:rPr>
              <a:t>Recommendations</a:t>
            </a:r>
            <a:endParaRPr sz="2800" b="1" dirty="0">
              <a:ea typeface="Quattrocento Sans"/>
              <a:cs typeface="Quattrocento Sans"/>
              <a:sym typeface="Quattrocento Sans"/>
            </a:endParaRPr>
          </a:p>
        </p:txBody>
      </p:sp>
      <p:pic>
        <p:nvPicPr>
          <p:cNvPr id="2" name="Google Shape;718;p119">
            <a:extLst>
              <a:ext uri="{FF2B5EF4-FFF2-40B4-BE49-F238E27FC236}">
                <a16:creationId xmlns:a16="http://schemas.microsoft.com/office/drawing/2014/main" id="{E42D400E-8F5E-F3A6-667F-5562AB2F5FD5}"/>
              </a:ext>
            </a:extLst>
          </p:cNvPr>
          <p:cNvPicPr preferRelativeResize="0"/>
          <p:nvPr/>
        </p:nvPicPr>
        <p:blipFill rotWithShape="1">
          <a:blip r:embed="rId4">
            <a:alphaModFix/>
          </a:blip>
          <a:srcRect l="9070" r="9070"/>
          <a:stretch/>
        </p:blipFill>
        <p:spPr>
          <a:xfrm>
            <a:off x="8107680" y="1242390"/>
            <a:ext cx="4084320" cy="5615610"/>
          </a:xfrm>
          <a:prstGeom prst="rect">
            <a:avLst/>
          </a:prstGeom>
          <a:noFill/>
          <a:ln>
            <a:noFill/>
          </a:ln>
        </p:spPr>
      </p:pic>
      <p:sp>
        <p:nvSpPr>
          <p:cNvPr id="5" name="TextBox 4">
            <a:extLst>
              <a:ext uri="{FF2B5EF4-FFF2-40B4-BE49-F238E27FC236}">
                <a16:creationId xmlns:a16="http://schemas.microsoft.com/office/drawing/2014/main" id="{4374C57F-84D5-12F3-D47B-F53BCD6B2C8E}"/>
              </a:ext>
            </a:extLst>
          </p:cNvPr>
          <p:cNvSpPr txBox="1"/>
          <p:nvPr/>
        </p:nvSpPr>
        <p:spPr>
          <a:xfrm>
            <a:off x="81280" y="1937940"/>
            <a:ext cx="7673009" cy="3693319"/>
          </a:xfrm>
          <a:prstGeom prst="rect">
            <a:avLst/>
          </a:prstGeom>
          <a:noFill/>
        </p:spPr>
        <p:txBody>
          <a:bodyPr wrap="square">
            <a:spAutoFit/>
          </a:bodyPr>
          <a:lstStyle/>
          <a:p>
            <a:pPr lvl="1" fontAlgn="base"/>
            <a:endParaRPr lang="en-US" b="0" i="0" dirty="0">
              <a:solidFill>
                <a:schemeClr val="bg1"/>
              </a:solidFill>
              <a:effectLst/>
            </a:endParaRPr>
          </a:p>
          <a:p>
            <a:pPr marL="742950" lvl="1" indent="-285750" fontAlgn="base">
              <a:buFont typeface="Wingdings" panose="05000000000000000000" pitchFamily="2" charset="2"/>
              <a:buChar char="q"/>
            </a:pPr>
            <a:r>
              <a:rPr lang="en-US" b="0" i="0" dirty="0">
                <a:solidFill>
                  <a:schemeClr val="bg1"/>
                </a:solidFill>
                <a:effectLst/>
              </a:rPr>
              <a:t>Develop an interactive dashboard to visualize social capital impact from community initiatives, incorporating sentiment analysis, event participation rates, and economic indicators.</a:t>
            </a:r>
          </a:p>
          <a:p>
            <a:pPr lvl="1" fontAlgn="base"/>
            <a:endParaRPr lang="en-US" b="0" i="0" dirty="0">
              <a:solidFill>
                <a:schemeClr val="bg1"/>
              </a:solidFill>
              <a:effectLst/>
            </a:endParaRPr>
          </a:p>
          <a:p>
            <a:pPr marL="742950" lvl="1" indent="-285750" fontAlgn="base">
              <a:buFont typeface="Wingdings" panose="05000000000000000000" pitchFamily="2" charset="2"/>
              <a:buChar char="q"/>
            </a:pPr>
            <a:r>
              <a:rPr lang="en-US" b="0" i="0" dirty="0">
                <a:solidFill>
                  <a:schemeClr val="bg1"/>
                </a:solidFill>
                <a:effectLst/>
              </a:rPr>
              <a:t>Create a decentralized blockchain-based social currency platform to assign value to community engagement and social impact, incentivizing participation in local events and collaborations.</a:t>
            </a:r>
          </a:p>
          <a:p>
            <a:pPr lvl="1" fontAlgn="base"/>
            <a:endParaRPr lang="en-US" b="0" i="0" dirty="0">
              <a:solidFill>
                <a:schemeClr val="bg1"/>
              </a:solidFill>
              <a:effectLst/>
            </a:endParaRPr>
          </a:p>
          <a:p>
            <a:pPr marL="742950" lvl="1" indent="-285750" fontAlgn="base">
              <a:buFont typeface="Wingdings" panose="05000000000000000000" pitchFamily="2" charset="2"/>
              <a:buChar char="q"/>
            </a:pPr>
            <a:r>
              <a:rPr lang="en-US" b="0" i="0" dirty="0">
                <a:solidFill>
                  <a:schemeClr val="bg1"/>
                </a:solidFill>
                <a:effectLst/>
              </a:rPr>
              <a:t>Integrate an AI-powered community concierge service to provide personalized support, offering recommendations for events, economic opportunities, and social activities based on individual preferences.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B0FA61-2703-0503-9A35-EFCCBA96B8AC}"/>
            </a:ext>
          </a:extLst>
        </p:cNvPr>
        <p:cNvGrpSpPr/>
        <p:nvPr/>
      </p:nvGrpSpPr>
      <p:grpSpPr>
        <a:xfrm>
          <a:off x="0" y="0"/>
          <a:ext cx="0" cy="0"/>
          <a:chOff x="0" y="0"/>
          <a:chExt cx="0" cy="0"/>
        </a:xfrm>
      </p:grpSpPr>
      <p:pic>
        <p:nvPicPr>
          <p:cNvPr id="8" name="Picture 7" descr="A close-up of a network&#10;&#10;Description automatically generated">
            <a:extLst>
              <a:ext uri="{FF2B5EF4-FFF2-40B4-BE49-F238E27FC236}">
                <a16:creationId xmlns:a16="http://schemas.microsoft.com/office/drawing/2014/main" id="{960E2BE4-61AB-17C4-2F16-CCB16FE40209}"/>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a:off x="0" y="0"/>
            <a:ext cx="6390860" cy="6857990"/>
          </a:xfrm>
          <a:prstGeom prst="rect">
            <a:avLst/>
          </a:prstGeom>
          <a:noFill/>
        </p:spPr>
      </p:pic>
      <p:grpSp>
        <p:nvGrpSpPr>
          <p:cNvPr id="11" name="Group 10" descr="Visual Studio Code, Github and Azure Devops">
            <a:extLst>
              <a:ext uri="{FF2B5EF4-FFF2-40B4-BE49-F238E27FC236}">
                <a16:creationId xmlns:a16="http://schemas.microsoft.com/office/drawing/2014/main" id="{85B0B495-E6C4-CB35-77FF-41B8001912C5}"/>
              </a:ext>
            </a:extLst>
          </p:cNvPr>
          <p:cNvGrpSpPr/>
          <p:nvPr/>
        </p:nvGrpSpPr>
        <p:grpSpPr>
          <a:xfrm>
            <a:off x="8049402" y="6367709"/>
            <a:ext cx="4142598" cy="231551"/>
            <a:chOff x="3161105" y="1486733"/>
            <a:chExt cx="4142598" cy="231551"/>
          </a:xfrm>
        </p:grpSpPr>
        <p:pic>
          <p:nvPicPr>
            <p:cNvPr id="14" name="Picture 2" descr="Github Logo - Free social media icons">
              <a:extLst>
                <a:ext uri="{FF2B5EF4-FFF2-40B4-BE49-F238E27FC236}">
                  <a16:creationId xmlns:a16="http://schemas.microsoft.com/office/drawing/2014/main" id="{14846EC6-91D7-EE54-A9CE-A3C22A5EC317}"/>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4761305" y="1486733"/>
              <a:ext cx="231551" cy="231551"/>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B9532E3-DC88-16A6-57F3-A6E64DC1F83A}"/>
                </a:ext>
              </a:extLst>
            </p:cNvPr>
            <p:cNvSpPr txBox="1"/>
            <p:nvPr/>
          </p:nvSpPr>
          <p:spPr>
            <a:xfrm>
              <a:off x="5124618" y="1517869"/>
              <a:ext cx="645333" cy="169277"/>
            </a:xfrm>
            <a:prstGeom prst="rect">
              <a:avLst/>
            </a:prstGeom>
            <a:noFill/>
          </p:spPr>
          <p:txBody>
            <a:bodyPr wrap="square" lIns="0" tIns="0" bIns="0" anchor="ctr">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err="1">
                  <a:ln>
                    <a:noFill/>
                  </a:ln>
                  <a:gradFill>
                    <a:gsLst>
                      <a:gs pos="0">
                        <a:srgbClr val="FFFFFF"/>
                      </a:gs>
                      <a:gs pos="100000">
                        <a:srgbClr val="FFFFFF"/>
                      </a:gs>
                    </a:gsLst>
                    <a:lin ang="0" scaled="0"/>
                  </a:gradFill>
                  <a:effectLst/>
                  <a:uLnTx/>
                  <a:uFillTx/>
                  <a:latin typeface="Segoe UI Semibold"/>
                  <a:ea typeface="+mn-ea"/>
                  <a:cs typeface="+mn-cs"/>
                </a:rPr>
                <a:t>Github</a:t>
              </a:r>
              <a:endParaRPr kumimoji="0" lang="en-US" sz="11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mn-cs"/>
              </a:endParaRPr>
            </a:p>
          </p:txBody>
        </p:sp>
        <p:sp>
          <p:nvSpPr>
            <p:cNvPr id="16" name="TextBox 15">
              <a:extLst>
                <a:ext uri="{FF2B5EF4-FFF2-40B4-BE49-F238E27FC236}">
                  <a16:creationId xmlns:a16="http://schemas.microsoft.com/office/drawing/2014/main" id="{9B8DE7EE-387C-8D47-A9C0-A818DC26A426}"/>
                </a:ext>
              </a:extLst>
            </p:cNvPr>
            <p:cNvSpPr txBox="1"/>
            <p:nvPr/>
          </p:nvSpPr>
          <p:spPr>
            <a:xfrm>
              <a:off x="6018524" y="1517869"/>
              <a:ext cx="1285179" cy="169277"/>
            </a:xfrm>
            <a:prstGeom prst="rect">
              <a:avLst/>
            </a:prstGeom>
            <a:noFill/>
          </p:spPr>
          <p:txBody>
            <a:bodyPr wrap="square" lIns="0" tIns="0" bIns="0" anchor="ctr">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gradFill>
                    <a:gsLst>
                      <a:gs pos="0">
                        <a:srgbClr val="FFFFFF"/>
                      </a:gs>
                      <a:gs pos="100000">
                        <a:srgbClr val="FFFFFF"/>
                      </a:gs>
                    </a:gsLst>
                    <a:lin ang="0" scaled="0"/>
                  </a:gradFill>
                  <a:effectLst/>
                  <a:uLnTx/>
                  <a:uFillTx/>
                  <a:latin typeface="Segoe UI Semibold"/>
                  <a:ea typeface="+mn-ea"/>
                  <a:cs typeface="+mn-cs"/>
                </a:rPr>
                <a:t>Azure Dev Ops</a:t>
              </a:r>
            </a:p>
          </p:txBody>
        </p:sp>
        <p:pic>
          <p:nvPicPr>
            <p:cNvPr id="17" name="Graphic 16">
              <a:extLst>
                <a:ext uri="{FF2B5EF4-FFF2-40B4-BE49-F238E27FC236}">
                  <a16:creationId xmlns:a16="http://schemas.microsoft.com/office/drawing/2014/main" id="{48B915F2-05B8-61FD-0203-11DB31CEB2F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05433" y="1498388"/>
              <a:ext cx="208241" cy="208241"/>
            </a:xfrm>
            <a:prstGeom prst="rect">
              <a:avLst/>
            </a:prstGeom>
          </p:spPr>
        </p:pic>
        <p:sp>
          <p:nvSpPr>
            <p:cNvPr id="18" name="TextBox 17">
              <a:extLst>
                <a:ext uri="{FF2B5EF4-FFF2-40B4-BE49-F238E27FC236}">
                  <a16:creationId xmlns:a16="http://schemas.microsoft.com/office/drawing/2014/main" id="{59CC4C50-8174-20E7-7760-3E4ACEA96C72}"/>
                </a:ext>
              </a:extLst>
            </p:cNvPr>
            <p:cNvSpPr txBox="1"/>
            <p:nvPr/>
          </p:nvSpPr>
          <p:spPr>
            <a:xfrm>
              <a:off x="3445044" y="1529185"/>
              <a:ext cx="1677953" cy="169277"/>
            </a:xfrm>
            <a:prstGeom prst="rect">
              <a:avLst/>
            </a:prstGeom>
            <a:noFill/>
          </p:spPr>
          <p:txBody>
            <a:bodyPr wrap="square" lIns="0" tIns="0" bIns="0" anchor="ctr">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gradFill>
                    <a:gsLst>
                      <a:gs pos="0">
                        <a:srgbClr val="FFFFFF"/>
                      </a:gs>
                      <a:gs pos="100000">
                        <a:srgbClr val="FFFFFF"/>
                      </a:gs>
                    </a:gsLst>
                    <a:lin ang="0" scaled="0"/>
                  </a:gradFill>
                  <a:effectLst/>
                  <a:uLnTx/>
                  <a:uFillTx/>
                  <a:latin typeface="Segoe UI Semibold"/>
                  <a:ea typeface="+mn-ea"/>
                  <a:cs typeface="+mn-cs"/>
                </a:rPr>
                <a:t>Visual Studio Web</a:t>
              </a:r>
            </a:p>
          </p:txBody>
        </p:sp>
        <p:pic>
          <p:nvPicPr>
            <p:cNvPr id="20" name="Picture 19" descr="Icon&#10;&#10;Description automatically generated">
              <a:extLst>
                <a:ext uri="{FF2B5EF4-FFF2-40B4-BE49-F238E27FC236}">
                  <a16:creationId xmlns:a16="http://schemas.microsoft.com/office/drawing/2014/main" id="{E8FD3D74-D63B-D0D8-707D-9C7C9DBF8CF6}"/>
                </a:ext>
              </a:extLst>
            </p:cNvPr>
            <p:cNvPicPr>
              <a:picLocks noChangeAspect="1"/>
            </p:cNvPicPr>
            <p:nvPr/>
          </p:nvPicPr>
          <p:blipFill>
            <a:blip r:embed="rId8"/>
            <a:stretch>
              <a:fillRect/>
            </a:stretch>
          </p:blipFill>
          <p:spPr>
            <a:xfrm>
              <a:off x="3161105" y="1524280"/>
              <a:ext cx="179089" cy="179089"/>
            </a:xfrm>
            <a:prstGeom prst="rect">
              <a:avLst/>
            </a:prstGeom>
          </p:spPr>
        </p:pic>
      </p:grpSp>
      <p:pic>
        <p:nvPicPr>
          <p:cNvPr id="21" name="Graphic 20">
            <a:extLst>
              <a:ext uri="{FF2B5EF4-FFF2-40B4-BE49-F238E27FC236}">
                <a16:creationId xmlns:a16="http://schemas.microsoft.com/office/drawing/2014/main" id="{571953CC-474A-0BCD-2A1A-8E5E49E9414E}"/>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t="22375" r="80479" b="20332"/>
          <a:stretch/>
        </p:blipFill>
        <p:spPr>
          <a:xfrm>
            <a:off x="7474893" y="6202220"/>
            <a:ext cx="427729" cy="613947"/>
          </a:xfrm>
          <a:prstGeom prst="rect">
            <a:avLst/>
          </a:prstGeom>
        </p:spPr>
      </p:pic>
      <p:pic>
        <p:nvPicPr>
          <p:cNvPr id="40" name="Picture 39" descr=" Data Lake Analytics">
            <a:extLst>
              <a:ext uri="{FF2B5EF4-FFF2-40B4-BE49-F238E27FC236}">
                <a16:creationId xmlns:a16="http://schemas.microsoft.com/office/drawing/2014/main" id="{0EE5C5F3-B72C-3F68-D108-BEFAADB363BA}"/>
              </a:ext>
            </a:extLst>
          </p:cNvPr>
          <p:cNvPicPr>
            <a:picLocks noChangeAspect="1"/>
          </p:cNvPicPr>
          <p:nvPr/>
        </p:nvPicPr>
        <p:blipFill>
          <a:blip r:embed="rId11"/>
          <a:stretch>
            <a:fillRect/>
          </a:stretch>
        </p:blipFill>
        <p:spPr>
          <a:xfrm>
            <a:off x="6552877" y="6321659"/>
            <a:ext cx="306810" cy="407132"/>
          </a:xfrm>
          <a:prstGeom prst="rect">
            <a:avLst/>
          </a:prstGeom>
        </p:spPr>
      </p:pic>
      <p:sp>
        <p:nvSpPr>
          <p:cNvPr id="42" name="TextBox 41">
            <a:extLst>
              <a:ext uri="{FF2B5EF4-FFF2-40B4-BE49-F238E27FC236}">
                <a16:creationId xmlns:a16="http://schemas.microsoft.com/office/drawing/2014/main" id="{6AE9D239-9102-22FC-7069-A8E48DF4E56F}"/>
              </a:ext>
            </a:extLst>
          </p:cNvPr>
          <p:cNvSpPr txBox="1"/>
          <p:nvPr/>
        </p:nvSpPr>
        <p:spPr>
          <a:xfrm>
            <a:off x="6777185" y="6416803"/>
            <a:ext cx="6763578" cy="2308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Semibold"/>
                <a:ea typeface="+mn-ea"/>
                <a:cs typeface="+mn-cs"/>
              </a:rPr>
              <a:t>Data Lake</a:t>
            </a:r>
          </a:p>
        </p:txBody>
      </p:sp>
      <p:sp>
        <p:nvSpPr>
          <p:cNvPr id="44" name="TextBox 43">
            <a:extLst>
              <a:ext uri="{FF2B5EF4-FFF2-40B4-BE49-F238E27FC236}">
                <a16:creationId xmlns:a16="http://schemas.microsoft.com/office/drawing/2014/main" id="{36B29E7B-F7D9-5441-C9E8-CD5A953FC400}"/>
              </a:ext>
            </a:extLst>
          </p:cNvPr>
          <p:cNvSpPr txBox="1"/>
          <p:nvPr/>
        </p:nvSpPr>
        <p:spPr>
          <a:xfrm>
            <a:off x="1690223" y="2743200"/>
            <a:ext cx="2712811" cy="584775"/>
          </a:xfrm>
          <a:prstGeom prst="rect">
            <a:avLst/>
          </a:prstGeom>
          <a:noFill/>
        </p:spPr>
        <p:txBody>
          <a:bodyPr wrap="square">
            <a:spAutoFit/>
          </a:bodyPr>
          <a:lstStyle/>
          <a:p>
            <a:r>
              <a:rPr lang="en-US" sz="3200" b="1" dirty="0"/>
              <a:t>Thank you !</a:t>
            </a:r>
          </a:p>
        </p:txBody>
      </p:sp>
    </p:spTree>
    <p:extLst>
      <p:ext uri="{BB962C8B-B14F-4D97-AF65-F5344CB8AC3E}">
        <p14:creationId xmlns:p14="http://schemas.microsoft.com/office/powerpoint/2010/main" val="12826224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F3B91A-87E1-8133-2612-9422A1667150}"/>
            </a:ext>
          </a:extLst>
        </p:cNvPr>
        <p:cNvGrpSpPr/>
        <p:nvPr/>
      </p:nvGrpSpPr>
      <p:grpSpPr>
        <a:xfrm>
          <a:off x="0" y="0"/>
          <a:ext cx="0" cy="0"/>
          <a:chOff x="0" y="0"/>
          <a:chExt cx="0" cy="0"/>
        </a:xfrm>
      </p:grpSpPr>
      <p:pic>
        <p:nvPicPr>
          <p:cNvPr id="15" name="Picture 14" descr="A close-up of a network&#10;&#10;Description automatically generated">
            <a:extLst>
              <a:ext uri="{FF2B5EF4-FFF2-40B4-BE49-F238E27FC236}">
                <a16:creationId xmlns:a16="http://schemas.microsoft.com/office/drawing/2014/main" id="{28BD72DE-7007-224A-D98A-39E0A72D3D24}"/>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a:off x="0" y="10"/>
            <a:ext cx="2943497" cy="6857990"/>
          </a:xfrm>
          <a:prstGeom prst="rect">
            <a:avLst/>
          </a:prstGeom>
          <a:noFill/>
        </p:spPr>
      </p:pic>
      <p:sp>
        <p:nvSpPr>
          <p:cNvPr id="2" name="Title 1">
            <a:extLst>
              <a:ext uri="{FF2B5EF4-FFF2-40B4-BE49-F238E27FC236}">
                <a16:creationId xmlns:a16="http://schemas.microsoft.com/office/drawing/2014/main" id="{4A7FA07F-E918-159A-ADB2-B9964D6DAD41}"/>
              </a:ext>
            </a:extLst>
          </p:cNvPr>
          <p:cNvSpPr txBox="1">
            <a:spLocks/>
          </p:cNvSpPr>
          <p:nvPr/>
        </p:nvSpPr>
        <p:spPr>
          <a:xfrm>
            <a:off x="121919" y="2930402"/>
            <a:ext cx="2546449"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GB" i="1" dirty="0">
                <a:solidFill>
                  <a:schemeClr val="bg1"/>
                </a:solidFill>
                <a:latin typeface="+mn-lt"/>
              </a:rPr>
              <a:t>Introduction</a:t>
            </a:r>
          </a:p>
        </p:txBody>
      </p:sp>
      <p:sp>
        <p:nvSpPr>
          <p:cNvPr id="4" name="TextBox 3">
            <a:extLst>
              <a:ext uri="{FF2B5EF4-FFF2-40B4-BE49-F238E27FC236}">
                <a16:creationId xmlns:a16="http://schemas.microsoft.com/office/drawing/2014/main" id="{8EFF7A70-1471-0FEF-E14A-5D77FF872C48}"/>
              </a:ext>
            </a:extLst>
          </p:cNvPr>
          <p:cNvSpPr txBox="1"/>
          <p:nvPr/>
        </p:nvSpPr>
        <p:spPr>
          <a:xfrm>
            <a:off x="2943497" y="612844"/>
            <a:ext cx="9248503" cy="5632311"/>
          </a:xfrm>
          <a:prstGeom prst="rect">
            <a:avLst/>
          </a:prstGeom>
          <a:noFill/>
        </p:spPr>
        <p:txBody>
          <a:bodyPr wrap="square">
            <a:spAutoFit/>
          </a:bodyPr>
          <a:lstStyle/>
          <a:p>
            <a:pPr lvl="1" fontAlgn="base"/>
            <a:endParaRPr lang="en-US" b="0" i="0" dirty="0">
              <a:effectLst/>
            </a:endParaRPr>
          </a:p>
          <a:p>
            <a:pPr marL="742950" lvl="1" indent="-285750" fontAlgn="base">
              <a:buFont typeface="Wingdings" panose="05000000000000000000" pitchFamily="2" charset="2"/>
              <a:buChar char="q"/>
            </a:pPr>
            <a:r>
              <a:rPr lang="en-US" b="0" i="0" dirty="0">
                <a:effectLst/>
              </a:rPr>
              <a:t>This project aims to conduct a distributive analysis on how t</a:t>
            </a:r>
            <a:r>
              <a:rPr lang="en-US" dirty="0"/>
              <a:t>o enhance economic integration by uplifting local communities in USA at the State Level, using the Social Capital datasets.</a:t>
            </a:r>
          </a:p>
          <a:p>
            <a:pPr marL="742950" lvl="1" indent="-285750" fontAlgn="base">
              <a:buFont typeface="Wingdings" panose="05000000000000000000" pitchFamily="2" charset="2"/>
              <a:buChar char="q"/>
            </a:pPr>
            <a:endParaRPr lang="en-US" b="0" i="0" dirty="0">
              <a:effectLst/>
            </a:endParaRPr>
          </a:p>
          <a:p>
            <a:pPr marL="742950" lvl="1" indent="-285750" fontAlgn="base">
              <a:buFont typeface="Wingdings" panose="05000000000000000000" pitchFamily="2" charset="2"/>
              <a:buChar char="q"/>
            </a:pPr>
            <a:r>
              <a:rPr lang="en-US" b="0" i="0" dirty="0">
                <a:effectLst/>
              </a:rPr>
              <a:t>The datasets provide measures of Social Capital for counties, ZIP codes, high schools, and colleges in the United States based on data from Facebook.  </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The datasets were developed from a collaboration result by Meta, Opportunity Insights, and researchers from Harvard, New York University, and Stanford. </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 The datasets are available on the Humanitarian Data Exchange website: </a:t>
            </a:r>
            <a:r>
              <a:rPr lang="en-US" b="0" i="0" u="sng" strike="noStrike" dirty="0">
                <a:solidFill>
                  <a:schemeClr val="accent3"/>
                </a:solidFill>
                <a:effectLst/>
                <a:hlinkClick r:id="rId4">
                  <a:extLst>
                    <a:ext uri="{A12FA001-AC4F-418D-AE19-62706E023703}">
                      <ahyp:hlinkClr xmlns:ahyp="http://schemas.microsoft.com/office/drawing/2018/hyperlinkcolor" val="tx"/>
                    </a:ext>
                  </a:extLst>
                </a:hlinkClick>
              </a:rPr>
              <a:t>https://data.humdata.org/dataset/social-capital-atlas</a:t>
            </a:r>
            <a:r>
              <a:rPr lang="en-US" b="0" i="0" dirty="0">
                <a:solidFill>
                  <a:schemeClr val="accent3"/>
                </a:solidFill>
                <a:effectLst/>
              </a:rPr>
              <a:t>. </a:t>
            </a:r>
            <a:r>
              <a:rPr lang="en-US" b="0" i="0" dirty="0">
                <a:solidFill>
                  <a:srgbClr val="000000"/>
                </a:solidFill>
                <a:effectLst/>
              </a:rPr>
              <a:t>  </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 The website is managed by the United Nations Office for the coordination of Humanitarian Adairs (OCHA) and is focused on increasing the use and impact of data in the humanitarian sector. </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 Addition dataset for state name was download on Simple Maps website: </a:t>
            </a:r>
            <a:r>
              <a:rPr lang="en-US" b="0" i="0" u="sng" strike="noStrike" dirty="0">
                <a:solidFill>
                  <a:schemeClr val="accent3"/>
                </a:solidFill>
                <a:effectLst/>
                <a:hlinkClick r:id="rId5">
                  <a:extLst>
                    <a:ext uri="{A12FA001-AC4F-418D-AE19-62706E023703}">
                      <ahyp:hlinkClr xmlns:ahyp="http://schemas.microsoft.com/office/drawing/2018/hyperlinkcolor" val="tx"/>
                    </a:ext>
                  </a:extLst>
                </a:hlinkClick>
              </a:rPr>
              <a:t>https://simplemaps.com/data/us-zips</a:t>
            </a:r>
            <a:r>
              <a:rPr lang="en-US" b="0" i="0" dirty="0">
                <a:solidFill>
                  <a:schemeClr val="accent3"/>
                </a:solidFill>
                <a:effectLst/>
              </a:rPr>
              <a:t> </a:t>
            </a:r>
            <a:r>
              <a:rPr lang="en-US" b="0" i="0" dirty="0">
                <a:solidFill>
                  <a:srgbClr val="000000"/>
                </a:solidFill>
                <a:effectLst/>
              </a:rPr>
              <a:t>  </a:t>
            </a:r>
          </a:p>
        </p:txBody>
      </p:sp>
    </p:spTree>
    <p:extLst>
      <p:ext uri="{BB962C8B-B14F-4D97-AF65-F5344CB8AC3E}">
        <p14:creationId xmlns:p14="http://schemas.microsoft.com/office/powerpoint/2010/main" val="2060423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4DA6C1-31B1-B2C0-FE39-5DE824957EF6}"/>
            </a:ext>
          </a:extLst>
        </p:cNvPr>
        <p:cNvGrpSpPr/>
        <p:nvPr/>
      </p:nvGrpSpPr>
      <p:grpSpPr>
        <a:xfrm>
          <a:off x="0" y="0"/>
          <a:ext cx="0" cy="0"/>
          <a:chOff x="0" y="0"/>
          <a:chExt cx="0" cy="0"/>
        </a:xfrm>
      </p:grpSpPr>
      <p:pic>
        <p:nvPicPr>
          <p:cNvPr id="15" name="Picture 14" descr="A close-up of a network&#10;&#10;Description automatically generated">
            <a:extLst>
              <a:ext uri="{FF2B5EF4-FFF2-40B4-BE49-F238E27FC236}">
                <a16:creationId xmlns:a16="http://schemas.microsoft.com/office/drawing/2014/main" id="{9843569F-4FF6-778C-6360-3CF9D548AF20}"/>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a:off x="1" y="-3807"/>
            <a:ext cx="3160642" cy="6857990"/>
          </a:xfrm>
          <a:prstGeom prst="rect">
            <a:avLst/>
          </a:prstGeom>
          <a:noFill/>
        </p:spPr>
      </p:pic>
      <p:sp>
        <p:nvSpPr>
          <p:cNvPr id="2" name="Title 1">
            <a:extLst>
              <a:ext uri="{FF2B5EF4-FFF2-40B4-BE49-F238E27FC236}">
                <a16:creationId xmlns:a16="http://schemas.microsoft.com/office/drawing/2014/main" id="{B4133A36-F147-8C39-8623-C79F13222347}"/>
              </a:ext>
            </a:extLst>
          </p:cNvPr>
          <p:cNvSpPr txBox="1">
            <a:spLocks/>
          </p:cNvSpPr>
          <p:nvPr/>
        </p:nvSpPr>
        <p:spPr>
          <a:xfrm>
            <a:off x="2" y="2431804"/>
            <a:ext cx="3011555" cy="997196"/>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3600" b="1" dirty="0">
                <a:solidFill>
                  <a:schemeClr val="bg1"/>
                </a:solidFill>
                <a:effectLst/>
                <a:latin typeface="+mn-lt"/>
              </a:rPr>
              <a:t>DATA </a:t>
            </a:r>
          </a:p>
          <a:p>
            <a:pPr algn="ctr"/>
            <a:r>
              <a:rPr lang="en-US" sz="3600" b="1" dirty="0">
                <a:solidFill>
                  <a:schemeClr val="bg1"/>
                </a:solidFill>
                <a:effectLst/>
                <a:latin typeface="+mn-lt"/>
              </a:rPr>
              <a:t>SOURCE </a:t>
            </a:r>
          </a:p>
        </p:txBody>
      </p:sp>
      <p:pic>
        <p:nvPicPr>
          <p:cNvPr id="5" name="Picture 4">
            <a:extLst>
              <a:ext uri="{FF2B5EF4-FFF2-40B4-BE49-F238E27FC236}">
                <a16:creationId xmlns:a16="http://schemas.microsoft.com/office/drawing/2014/main" id="{3B31A35C-0804-762A-85B3-F55FA260E6E8}"/>
              </a:ext>
            </a:extLst>
          </p:cNvPr>
          <p:cNvPicPr>
            <a:picLocks noChangeAspect="1"/>
          </p:cNvPicPr>
          <p:nvPr/>
        </p:nvPicPr>
        <p:blipFill>
          <a:blip r:embed="rId4"/>
          <a:stretch>
            <a:fillRect/>
          </a:stretch>
        </p:blipFill>
        <p:spPr>
          <a:xfrm>
            <a:off x="3160643" y="-3817"/>
            <a:ext cx="9031354" cy="6858000"/>
          </a:xfrm>
          <a:prstGeom prst="rect">
            <a:avLst/>
          </a:prstGeom>
        </p:spPr>
      </p:pic>
    </p:spTree>
    <p:extLst>
      <p:ext uri="{BB962C8B-B14F-4D97-AF65-F5344CB8AC3E}">
        <p14:creationId xmlns:p14="http://schemas.microsoft.com/office/powerpoint/2010/main" val="3914713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A47338-1707-7A14-787F-8F4008E73F42}"/>
            </a:ext>
          </a:extLst>
        </p:cNvPr>
        <p:cNvGrpSpPr/>
        <p:nvPr/>
      </p:nvGrpSpPr>
      <p:grpSpPr>
        <a:xfrm>
          <a:off x="0" y="0"/>
          <a:ext cx="0" cy="0"/>
          <a:chOff x="0" y="0"/>
          <a:chExt cx="0" cy="0"/>
        </a:xfrm>
      </p:grpSpPr>
      <p:pic>
        <p:nvPicPr>
          <p:cNvPr id="9" name="Picture 8" descr="A close-up of a network&#10;&#10;Description automatically generated">
            <a:extLst>
              <a:ext uri="{FF2B5EF4-FFF2-40B4-BE49-F238E27FC236}">
                <a16:creationId xmlns:a16="http://schemas.microsoft.com/office/drawing/2014/main" id="{B59ADCEF-A165-ACAA-3959-33390C5032E5}"/>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5"/>
            <a:ext cx="12191999" cy="964100"/>
          </a:xfrm>
          <a:prstGeom prst="rect">
            <a:avLst/>
          </a:prstGeom>
          <a:noFill/>
        </p:spPr>
      </p:pic>
      <p:sp>
        <p:nvSpPr>
          <p:cNvPr id="2" name="Title 1">
            <a:extLst>
              <a:ext uri="{FF2B5EF4-FFF2-40B4-BE49-F238E27FC236}">
                <a16:creationId xmlns:a16="http://schemas.microsoft.com/office/drawing/2014/main" id="{5AA605DB-4DF9-BA57-4011-230BE284ADE3}"/>
              </a:ext>
            </a:extLst>
          </p:cNvPr>
          <p:cNvSpPr txBox="1">
            <a:spLocks/>
          </p:cNvSpPr>
          <p:nvPr/>
        </p:nvSpPr>
        <p:spPr>
          <a:xfrm>
            <a:off x="1828802" y="218461"/>
            <a:ext cx="876631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3600" b="1" dirty="0">
                <a:solidFill>
                  <a:schemeClr val="bg1"/>
                </a:solidFill>
                <a:effectLst/>
                <a:latin typeface="+mn-lt"/>
              </a:rPr>
              <a:t>DATA TRANSFORMATION APPROACH</a:t>
            </a:r>
          </a:p>
        </p:txBody>
      </p:sp>
      <p:pic>
        <p:nvPicPr>
          <p:cNvPr id="6" name="Picture 5">
            <a:extLst>
              <a:ext uri="{FF2B5EF4-FFF2-40B4-BE49-F238E27FC236}">
                <a16:creationId xmlns:a16="http://schemas.microsoft.com/office/drawing/2014/main" id="{C30BF203-97CB-77C8-89F4-702B28C44C4B}"/>
              </a:ext>
            </a:extLst>
          </p:cNvPr>
          <p:cNvPicPr>
            <a:picLocks noChangeAspect="1"/>
          </p:cNvPicPr>
          <p:nvPr/>
        </p:nvPicPr>
        <p:blipFill>
          <a:blip r:embed="rId4"/>
          <a:stretch>
            <a:fillRect/>
          </a:stretch>
        </p:blipFill>
        <p:spPr>
          <a:xfrm>
            <a:off x="0" y="964095"/>
            <a:ext cx="12192000" cy="5893905"/>
          </a:xfrm>
          <a:prstGeom prst="rect">
            <a:avLst/>
          </a:prstGeom>
        </p:spPr>
      </p:pic>
    </p:spTree>
    <p:extLst>
      <p:ext uri="{BB962C8B-B14F-4D97-AF65-F5344CB8AC3E}">
        <p14:creationId xmlns:p14="http://schemas.microsoft.com/office/powerpoint/2010/main" val="820188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79B0A1-5260-59C0-427D-8A45D730F0FA}"/>
            </a:ext>
          </a:extLst>
        </p:cNvPr>
        <p:cNvGrpSpPr/>
        <p:nvPr/>
      </p:nvGrpSpPr>
      <p:grpSpPr>
        <a:xfrm>
          <a:off x="0" y="0"/>
          <a:ext cx="0" cy="0"/>
          <a:chOff x="0" y="0"/>
          <a:chExt cx="0" cy="0"/>
        </a:xfrm>
      </p:grpSpPr>
      <p:pic>
        <p:nvPicPr>
          <p:cNvPr id="9" name="Picture 8" descr="A close-up of a network&#10;&#10;Description automatically generated">
            <a:extLst>
              <a:ext uri="{FF2B5EF4-FFF2-40B4-BE49-F238E27FC236}">
                <a16:creationId xmlns:a16="http://schemas.microsoft.com/office/drawing/2014/main" id="{CC747E65-2DD5-6A70-7307-DB97261D8A73}"/>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5"/>
            <a:ext cx="12191999" cy="964100"/>
          </a:xfrm>
          <a:prstGeom prst="rect">
            <a:avLst/>
          </a:prstGeom>
          <a:noFill/>
        </p:spPr>
      </p:pic>
      <p:sp>
        <p:nvSpPr>
          <p:cNvPr id="2" name="Title 1">
            <a:extLst>
              <a:ext uri="{FF2B5EF4-FFF2-40B4-BE49-F238E27FC236}">
                <a16:creationId xmlns:a16="http://schemas.microsoft.com/office/drawing/2014/main" id="{341E62DB-30AF-A8A3-3C6F-5E7FD47CE90C}"/>
              </a:ext>
            </a:extLst>
          </p:cNvPr>
          <p:cNvSpPr txBox="1">
            <a:spLocks/>
          </p:cNvSpPr>
          <p:nvPr/>
        </p:nvSpPr>
        <p:spPr>
          <a:xfrm>
            <a:off x="1600202" y="232746"/>
            <a:ext cx="876631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3600" b="1" dirty="0">
                <a:solidFill>
                  <a:schemeClr val="bg1"/>
                </a:solidFill>
                <a:effectLst/>
                <a:latin typeface="+mn-lt"/>
              </a:rPr>
              <a:t>Data Analysis</a:t>
            </a:r>
          </a:p>
        </p:txBody>
      </p:sp>
      <p:pic>
        <p:nvPicPr>
          <p:cNvPr id="7" name="Picture 6">
            <a:extLst>
              <a:ext uri="{FF2B5EF4-FFF2-40B4-BE49-F238E27FC236}">
                <a16:creationId xmlns:a16="http://schemas.microsoft.com/office/drawing/2014/main" id="{83F38D8D-0973-7E94-CF30-4A92FFCCEB7D}"/>
              </a:ext>
            </a:extLst>
          </p:cNvPr>
          <p:cNvPicPr>
            <a:picLocks noChangeAspect="1"/>
          </p:cNvPicPr>
          <p:nvPr/>
        </p:nvPicPr>
        <p:blipFill>
          <a:blip r:embed="rId4"/>
          <a:stretch>
            <a:fillRect/>
          </a:stretch>
        </p:blipFill>
        <p:spPr>
          <a:xfrm>
            <a:off x="0" y="964094"/>
            <a:ext cx="12192000" cy="5893905"/>
          </a:xfrm>
          <a:prstGeom prst="rect">
            <a:avLst/>
          </a:prstGeom>
        </p:spPr>
      </p:pic>
    </p:spTree>
    <p:extLst>
      <p:ext uri="{BB962C8B-B14F-4D97-AF65-F5344CB8AC3E}">
        <p14:creationId xmlns:p14="http://schemas.microsoft.com/office/powerpoint/2010/main" val="4106135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A4B1A4-5CA7-BBA1-A578-68F18EACF588}"/>
            </a:ext>
          </a:extLst>
        </p:cNvPr>
        <p:cNvGrpSpPr/>
        <p:nvPr/>
      </p:nvGrpSpPr>
      <p:grpSpPr>
        <a:xfrm>
          <a:off x="0" y="0"/>
          <a:ext cx="0" cy="0"/>
          <a:chOff x="0" y="0"/>
          <a:chExt cx="0" cy="0"/>
        </a:xfrm>
      </p:grpSpPr>
      <p:pic>
        <p:nvPicPr>
          <p:cNvPr id="9" name="Picture 8" descr="A close-up of a network&#10;&#10;Description automatically generated">
            <a:extLst>
              <a:ext uri="{FF2B5EF4-FFF2-40B4-BE49-F238E27FC236}">
                <a16:creationId xmlns:a16="http://schemas.microsoft.com/office/drawing/2014/main" id="{B9407FFB-9EEF-781F-9B5B-6552CACF013E}"/>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5"/>
            <a:ext cx="12191999" cy="964100"/>
          </a:xfrm>
          <a:prstGeom prst="rect">
            <a:avLst/>
          </a:prstGeom>
          <a:noFill/>
        </p:spPr>
      </p:pic>
      <p:sp>
        <p:nvSpPr>
          <p:cNvPr id="2" name="Title 1">
            <a:extLst>
              <a:ext uri="{FF2B5EF4-FFF2-40B4-BE49-F238E27FC236}">
                <a16:creationId xmlns:a16="http://schemas.microsoft.com/office/drawing/2014/main" id="{39707056-5787-6F63-2D17-90F9F9E8D9F7}"/>
              </a:ext>
            </a:extLst>
          </p:cNvPr>
          <p:cNvSpPr txBox="1">
            <a:spLocks/>
          </p:cNvSpPr>
          <p:nvPr/>
        </p:nvSpPr>
        <p:spPr>
          <a:xfrm>
            <a:off x="1600202" y="232746"/>
            <a:ext cx="876631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3600" b="1" dirty="0">
                <a:solidFill>
                  <a:schemeClr val="bg1"/>
                </a:solidFill>
                <a:effectLst/>
                <a:latin typeface="+mn-lt"/>
              </a:rPr>
              <a:t>Factors Influencing Social Connectedness</a:t>
            </a:r>
          </a:p>
        </p:txBody>
      </p:sp>
      <p:sp>
        <p:nvSpPr>
          <p:cNvPr id="5" name="TextBox 4">
            <a:extLst>
              <a:ext uri="{FF2B5EF4-FFF2-40B4-BE49-F238E27FC236}">
                <a16:creationId xmlns:a16="http://schemas.microsoft.com/office/drawing/2014/main" id="{857A4CBE-A7DD-5EEE-32EF-A0E6B80FBF5A}"/>
              </a:ext>
            </a:extLst>
          </p:cNvPr>
          <p:cNvSpPr txBox="1"/>
          <p:nvPr/>
        </p:nvSpPr>
        <p:spPr>
          <a:xfrm>
            <a:off x="1" y="1298645"/>
            <a:ext cx="12191998" cy="4524315"/>
          </a:xfrm>
          <a:prstGeom prst="rect">
            <a:avLst/>
          </a:prstGeom>
          <a:noFill/>
        </p:spPr>
        <p:txBody>
          <a:bodyPr wrap="square">
            <a:spAutoFit/>
          </a:bodyPr>
          <a:lstStyle/>
          <a:p>
            <a:pPr lvl="1" fontAlgn="base"/>
            <a:endParaRPr lang="en-US" b="0" i="0" dirty="0">
              <a:effectLst/>
            </a:endParaRPr>
          </a:p>
          <a:p>
            <a:pPr marL="742950" lvl="1" indent="-285750" fontAlgn="base">
              <a:buFont typeface="Wingdings" panose="05000000000000000000" pitchFamily="2" charset="2"/>
              <a:buChar char="q"/>
            </a:pPr>
            <a:r>
              <a:rPr lang="en-US" b="0" i="0" dirty="0">
                <a:effectLst/>
              </a:rPr>
              <a:t> </a:t>
            </a:r>
            <a:r>
              <a:rPr lang="en-US" b="0" i="0" dirty="0" err="1">
                <a:effectLst/>
              </a:rPr>
              <a:t>nbhd_exposure_zip</a:t>
            </a:r>
            <a:r>
              <a:rPr lang="en-US" b="0" i="0" dirty="0">
                <a:effectLst/>
              </a:rPr>
              <a:t>: Correlation coefficient of 0.93, indicating a very strong positive relationship with neighborhood economic connectedness.</a:t>
            </a:r>
          </a:p>
          <a:p>
            <a:pPr lvl="1" fontAlgn="base"/>
            <a:endParaRPr lang="en-US" b="0" i="0" dirty="0">
              <a:effectLst/>
            </a:endParaRPr>
          </a:p>
          <a:p>
            <a:pPr marL="742950" lvl="1" indent="-285750" fontAlgn="base">
              <a:buFont typeface="Wingdings" panose="05000000000000000000" pitchFamily="2" charset="2"/>
              <a:buChar char="q"/>
            </a:pPr>
            <a:r>
              <a:rPr lang="en-US" b="0" i="0" dirty="0" err="1">
                <a:effectLst/>
              </a:rPr>
              <a:t>ec_grp_mem_zip</a:t>
            </a:r>
            <a:r>
              <a:rPr lang="en-US" b="0" i="0" dirty="0">
                <a:effectLst/>
              </a:rPr>
              <a:t>: Correlation coefficient of 0.92, showing that economic connectedness within groups is a major factor in overall neighborhood economic connectedness.</a:t>
            </a:r>
          </a:p>
          <a:p>
            <a:pPr lvl="1" fontAlgn="base"/>
            <a:endParaRPr lang="en-US" b="0" i="0" dirty="0">
              <a:effectLst/>
            </a:endParaRPr>
          </a:p>
          <a:p>
            <a:pPr marL="742950" lvl="1" indent="-285750" fontAlgn="base">
              <a:buFont typeface="Wingdings" panose="05000000000000000000" pitchFamily="2" charset="2"/>
              <a:buChar char="q"/>
            </a:pPr>
            <a:r>
              <a:rPr lang="en-US" b="0" i="0" dirty="0" err="1">
                <a:effectLst/>
              </a:rPr>
              <a:t>ec_zip</a:t>
            </a:r>
            <a:r>
              <a:rPr lang="en-US" b="0" i="0" dirty="0">
                <a:effectLst/>
              </a:rPr>
              <a:t>: Correlation coefficient of 0.86, highlighting the importance of general economic connectedness at the zip code level.</a:t>
            </a:r>
          </a:p>
          <a:p>
            <a:pPr lvl="1" fontAlgn="base"/>
            <a:endParaRPr lang="en-US" b="0" i="0" dirty="0">
              <a:effectLst/>
            </a:endParaRPr>
          </a:p>
          <a:p>
            <a:pPr marL="742950" lvl="1" indent="-285750" fontAlgn="base">
              <a:buFont typeface="Wingdings" panose="05000000000000000000" pitchFamily="2" charset="2"/>
              <a:buChar char="q"/>
            </a:pPr>
            <a:r>
              <a:rPr lang="en-US" b="0" i="0" dirty="0" err="1">
                <a:effectLst/>
              </a:rPr>
              <a:t>bias_grp_mem_zip</a:t>
            </a:r>
            <a:r>
              <a:rPr lang="en-US" b="0" i="0" dirty="0">
                <a:effectLst/>
              </a:rPr>
              <a:t>: Negative correlation of -0.59, indicating that biases in group membership can hinder economic connectedness.</a:t>
            </a:r>
          </a:p>
          <a:p>
            <a:pPr lvl="1" fontAlgn="base"/>
            <a:endParaRPr lang="en-US" b="0" i="0" dirty="0">
              <a:effectLst/>
            </a:endParaRPr>
          </a:p>
          <a:p>
            <a:pPr marL="742950" lvl="1" indent="-285750" fontAlgn="base">
              <a:buFont typeface="Wingdings" panose="05000000000000000000" pitchFamily="2" charset="2"/>
              <a:buChar char="q"/>
            </a:pPr>
            <a:r>
              <a:rPr lang="en-US" b="0" i="0" dirty="0">
                <a:effectLst/>
              </a:rPr>
              <a:t>num_below_p50: Negative correlation of -0.35, showing that economic disparities, such as poverty and inequality, are barriers to social cohesion.</a:t>
            </a:r>
          </a:p>
          <a:p>
            <a:pPr marL="742950" lvl="1" indent="-285750" fontAlgn="base">
              <a:buFont typeface="Wingdings" panose="05000000000000000000" pitchFamily="2" charset="2"/>
              <a:buChar char="q"/>
            </a:pPr>
            <a:endParaRPr lang="en-US" b="0" i="0" dirty="0">
              <a:effectLst/>
            </a:endParaRPr>
          </a:p>
        </p:txBody>
      </p:sp>
      <p:pic>
        <p:nvPicPr>
          <p:cNvPr id="6" name="Picture 5" descr="A close-up of a network&#10;&#10;Description automatically generated">
            <a:extLst>
              <a:ext uri="{FF2B5EF4-FFF2-40B4-BE49-F238E27FC236}">
                <a16:creationId xmlns:a16="http://schemas.microsoft.com/office/drawing/2014/main" id="{2D1662C9-0289-D07C-7881-461A4B03F471}"/>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a:off x="-1" y="5893900"/>
            <a:ext cx="12191999" cy="964100"/>
          </a:xfrm>
          <a:prstGeom prst="rect">
            <a:avLst/>
          </a:prstGeom>
          <a:noFill/>
        </p:spPr>
      </p:pic>
    </p:spTree>
    <p:extLst>
      <p:ext uri="{BB962C8B-B14F-4D97-AF65-F5344CB8AC3E}">
        <p14:creationId xmlns:p14="http://schemas.microsoft.com/office/powerpoint/2010/main" val="2082056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7EE99C-AB3D-1AF2-5ECE-80E088345F1C}"/>
            </a:ext>
          </a:extLst>
        </p:cNvPr>
        <p:cNvGrpSpPr/>
        <p:nvPr/>
      </p:nvGrpSpPr>
      <p:grpSpPr>
        <a:xfrm>
          <a:off x="0" y="0"/>
          <a:ext cx="0" cy="0"/>
          <a:chOff x="0" y="0"/>
          <a:chExt cx="0" cy="0"/>
        </a:xfrm>
      </p:grpSpPr>
      <p:pic>
        <p:nvPicPr>
          <p:cNvPr id="9" name="Picture 8" descr="A close-up of a network&#10;&#10;Description automatically generated">
            <a:extLst>
              <a:ext uri="{FF2B5EF4-FFF2-40B4-BE49-F238E27FC236}">
                <a16:creationId xmlns:a16="http://schemas.microsoft.com/office/drawing/2014/main" id="{DF9344E5-271A-BFCB-871E-4CDF06861475}"/>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5"/>
            <a:ext cx="12191999" cy="964100"/>
          </a:xfrm>
          <a:prstGeom prst="rect">
            <a:avLst/>
          </a:prstGeom>
          <a:noFill/>
        </p:spPr>
      </p:pic>
      <p:sp>
        <p:nvSpPr>
          <p:cNvPr id="2" name="Title 1">
            <a:extLst>
              <a:ext uri="{FF2B5EF4-FFF2-40B4-BE49-F238E27FC236}">
                <a16:creationId xmlns:a16="http://schemas.microsoft.com/office/drawing/2014/main" id="{F0329345-61BB-FE75-125C-AD428078590B}"/>
              </a:ext>
            </a:extLst>
          </p:cNvPr>
          <p:cNvSpPr txBox="1">
            <a:spLocks/>
          </p:cNvSpPr>
          <p:nvPr/>
        </p:nvSpPr>
        <p:spPr>
          <a:xfrm>
            <a:off x="1600202" y="232746"/>
            <a:ext cx="876631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3600" b="1" dirty="0">
                <a:solidFill>
                  <a:schemeClr val="bg1"/>
                </a:solidFill>
                <a:effectLst/>
                <a:latin typeface="+mn-lt"/>
              </a:rPr>
              <a:t>Confusion Matrix:</a:t>
            </a:r>
          </a:p>
        </p:txBody>
      </p:sp>
      <p:pic>
        <p:nvPicPr>
          <p:cNvPr id="1026" name="Picture 2">
            <a:extLst>
              <a:ext uri="{FF2B5EF4-FFF2-40B4-BE49-F238E27FC236}">
                <a16:creationId xmlns:a16="http://schemas.microsoft.com/office/drawing/2014/main" id="{11A41E8A-85C6-5393-B607-56F71440FAAE}"/>
              </a:ext>
            </a:extLst>
          </p:cNvPr>
          <p:cNvPicPr>
            <a:picLocks noChangeAspect="1" noChangeArrowheads="1"/>
          </p:cNvPicPr>
          <p:nvPr/>
        </p:nvPicPr>
        <p:blipFill>
          <a:blip r:embed="rId4">
            <a:alphaModFix amt="70000"/>
            <a:extLst>
              <a:ext uri="{28A0092B-C50C-407E-A947-70E740481C1C}">
                <a14:useLocalDpi xmlns:a14="http://schemas.microsoft.com/office/drawing/2010/main" val="0"/>
              </a:ext>
            </a:extLst>
          </a:blip>
          <a:srcRect/>
          <a:stretch>
            <a:fillRect/>
          </a:stretch>
        </p:blipFill>
        <p:spPr bwMode="auto">
          <a:xfrm>
            <a:off x="0" y="964095"/>
            <a:ext cx="12192000" cy="58939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4321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624E19-C3A3-64BC-7831-10CB34A2BC8D}"/>
            </a:ext>
          </a:extLst>
        </p:cNvPr>
        <p:cNvGrpSpPr/>
        <p:nvPr/>
      </p:nvGrpSpPr>
      <p:grpSpPr>
        <a:xfrm>
          <a:off x="0" y="0"/>
          <a:ext cx="0" cy="0"/>
          <a:chOff x="0" y="0"/>
          <a:chExt cx="0" cy="0"/>
        </a:xfrm>
      </p:grpSpPr>
      <p:pic>
        <p:nvPicPr>
          <p:cNvPr id="9" name="Picture 8" descr="A close-up of a network&#10;&#10;Description automatically generated">
            <a:extLst>
              <a:ext uri="{FF2B5EF4-FFF2-40B4-BE49-F238E27FC236}">
                <a16:creationId xmlns:a16="http://schemas.microsoft.com/office/drawing/2014/main" id="{0ED592D2-BF85-B7C9-80BB-ED9C5603F460}"/>
              </a:ext>
            </a:extLst>
          </p:cNvPr>
          <p:cNvPicPr>
            <a:picLocks noChangeAspect="1"/>
          </p:cNvPicPr>
          <p:nvPr/>
        </p:nvPicPr>
        <p:blipFill rotWithShape="1">
          <a:blip r:embed="rId3">
            <a:extLst>
              <a:ext uri="{28A0092B-C50C-407E-A947-70E740481C1C}">
                <a14:useLocalDpi xmlns:a14="http://schemas.microsoft.com/office/drawing/2010/main" val="0"/>
              </a:ext>
            </a:extLst>
          </a:blip>
          <a:srcRect l="21968" r="32392"/>
          <a:stretch/>
        </p:blipFill>
        <p:spPr>
          <a:xfrm flipV="1">
            <a:off x="0" y="-5"/>
            <a:ext cx="12191999" cy="964100"/>
          </a:xfrm>
          <a:prstGeom prst="rect">
            <a:avLst/>
          </a:prstGeom>
          <a:noFill/>
        </p:spPr>
      </p:pic>
      <p:sp>
        <p:nvSpPr>
          <p:cNvPr id="2" name="Title 1">
            <a:extLst>
              <a:ext uri="{FF2B5EF4-FFF2-40B4-BE49-F238E27FC236}">
                <a16:creationId xmlns:a16="http://schemas.microsoft.com/office/drawing/2014/main" id="{9D4FB4DA-C809-A57E-BACE-D775D17DC007}"/>
              </a:ext>
            </a:extLst>
          </p:cNvPr>
          <p:cNvSpPr txBox="1">
            <a:spLocks/>
          </p:cNvSpPr>
          <p:nvPr/>
        </p:nvSpPr>
        <p:spPr>
          <a:xfrm>
            <a:off x="1828802" y="218461"/>
            <a:ext cx="8766311"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3600" b="1" dirty="0">
                <a:solidFill>
                  <a:schemeClr val="bg1"/>
                </a:solidFill>
                <a:effectLst/>
                <a:latin typeface="+mn-lt"/>
              </a:rPr>
              <a:t>Microsoft Environment</a:t>
            </a:r>
          </a:p>
        </p:txBody>
      </p:sp>
      <p:pic>
        <p:nvPicPr>
          <p:cNvPr id="4" name="Picture 3">
            <a:extLst>
              <a:ext uri="{FF2B5EF4-FFF2-40B4-BE49-F238E27FC236}">
                <a16:creationId xmlns:a16="http://schemas.microsoft.com/office/drawing/2014/main" id="{DBEE0D34-654B-6F2A-9E44-127B8E6D9F27}"/>
              </a:ext>
            </a:extLst>
          </p:cNvPr>
          <p:cNvPicPr>
            <a:picLocks noChangeAspect="1"/>
          </p:cNvPicPr>
          <p:nvPr/>
        </p:nvPicPr>
        <p:blipFill>
          <a:blip r:embed="rId4"/>
          <a:stretch>
            <a:fillRect/>
          </a:stretch>
        </p:blipFill>
        <p:spPr>
          <a:xfrm>
            <a:off x="-1" y="882939"/>
            <a:ext cx="12192000" cy="5975061"/>
          </a:xfrm>
          <a:prstGeom prst="rect">
            <a:avLst/>
          </a:prstGeom>
        </p:spPr>
      </p:pic>
    </p:spTree>
    <p:extLst>
      <p:ext uri="{BB962C8B-B14F-4D97-AF65-F5344CB8AC3E}">
        <p14:creationId xmlns:p14="http://schemas.microsoft.com/office/powerpoint/2010/main" val="3820755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Custom 7">
      <a:dk1>
        <a:srgbClr val="000000"/>
      </a:dk1>
      <a:lt1>
        <a:srgbClr val="FFFFFF"/>
      </a:lt1>
      <a:dk2>
        <a:srgbClr val="34258E"/>
      </a:dk2>
      <a:lt2>
        <a:srgbClr val="F1F2F1"/>
      </a:lt2>
      <a:accent1>
        <a:srgbClr val="5C5AD4"/>
      </a:accent1>
      <a:accent2>
        <a:srgbClr val="34258E"/>
      </a:accent2>
      <a:accent3>
        <a:srgbClr val="9EA1FC"/>
      </a:accent3>
      <a:accent4>
        <a:srgbClr val="D1D2D1"/>
      </a:accent4>
      <a:accent5>
        <a:srgbClr val="727372"/>
      </a:accent5>
      <a:accent6>
        <a:srgbClr val="000000"/>
      </a:accent6>
      <a:hlink>
        <a:srgbClr val="5C5AD4"/>
      </a:hlink>
      <a:folHlink>
        <a:srgbClr val="5C5A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Teams_Template_v04.potx" id="{B5F62A66-05CE-4446-94FC-3762AE71D75B}" vid="{37E6A9CF-A013-467B-BD2C-FDFF29AB731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230e9df3-be65-4c73-a93b-d1236ebd677e" xsi:nil="true"/>
    <_ip_UnifiedCompliancePolicyUIAction xmlns="http://schemas.microsoft.com/sharepoint/v3" xsi:nil="true"/>
    <_ip_UnifiedCompliancePolicyProperties xmlns="http://schemas.microsoft.com/sharepoint/v3" xsi:nil="true"/>
    <Notes xmlns="71f1f120-f20f-4439-80f5-0c00e87e45e5" xsi:nil="true"/>
    <ImageTagsTaxHTField xmlns="71f1f120-f20f-4439-80f5-0c00e87e45e5">
      <Terms xmlns="http://schemas.microsoft.com/office/infopath/2007/PartnerControls"/>
    </ImageTagsTaxHTField>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D6103D478F59A418314044D209180AB" ma:contentTypeVersion="18" ma:contentTypeDescription="Create a new document." ma:contentTypeScope="" ma:versionID="0c55b160454f436d60f82a780b81dabb">
  <xsd:schema xmlns:xsd="http://www.w3.org/2001/XMLSchema" xmlns:xs="http://www.w3.org/2001/XMLSchema" xmlns:p="http://schemas.microsoft.com/office/2006/metadata/properties" xmlns:ns1="http://schemas.microsoft.com/sharepoint/v3" xmlns:ns2="71f1f120-f20f-4439-80f5-0c00e87e45e5" xmlns:ns3="230e9df3-be65-4c73-a93b-d1236ebd677e" xmlns:ns4="debb5864-8a30-424d-86a9-594811468b06" targetNamespace="http://schemas.microsoft.com/office/2006/metadata/properties" ma:root="true" ma:fieldsID="3816eab0db53b893b2ce2fde4ac36cd3" ns1:_="" ns2:_="" ns3:_="" ns4:_="">
    <xsd:import namespace="http://schemas.microsoft.com/sharepoint/v3"/>
    <xsd:import namespace="71f1f120-f20f-4439-80f5-0c00e87e45e5"/>
    <xsd:import namespace="230e9df3-be65-4c73-a93b-d1236ebd677e"/>
    <xsd:import namespace="debb5864-8a30-424d-86a9-594811468b06"/>
    <xsd:element name="properties">
      <xsd:complexType>
        <xsd:sequence>
          <xsd:element name="documentManagement">
            <xsd:complexType>
              <xsd:all>
                <xsd:element ref="ns2:MediaServiceMetadata" minOccurs="0"/>
                <xsd:element ref="ns2:MediaServiceFastMetadata" minOccurs="0"/>
                <xsd:element ref="ns2:ImageTagsTaxHTField" minOccurs="0"/>
                <xsd:element ref="ns3:TaxCatchAll" minOccurs="0"/>
                <xsd:element ref="ns2:MediaServiceAutoKeyPoints" minOccurs="0"/>
                <xsd:element ref="ns2:MediaServiceKeyPoints" minOccurs="0"/>
                <xsd:element ref="ns4:SharedWithUsers" minOccurs="0"/>
                <xsd:element ref="ns4:SharedWithDetails" minOccurs="0"/>
                <xsd:element ref="ns2:MediaServiceGenerationTime" minOccurs="0"/>
                <xsd:element ref="ns2:MediaServiceEventHashCode" minOccurs="0"/>
                <xsd:element ref="ns2:MediaServiceOCR" minOccurs="0"/>
                <xsd:element ref="ns2:MediaServiceDateTaken" minOccurs="0"/>
                <xsd:element ref="ns2:MediaLengthInSeconds" minOccurs="0"/>
                <xsd:element ref="ns2:Note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3" nillable="true" ma:displayName="Unified Compliance Policy Properties" ma:hidden="true" ma:internalName="_ip_UnifiedCompliancePolicyProperties">
      <xsd:simpleType>
        <xsd:restriction base="dms:Note"/>
      </xsd:simpleType>
    </xsd:element>
    <xsd:element name="_ip_UnifiedCompliancePolicyUIAction" ma:index="24"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f1f120-f20f-4439-80f5-0c00e87e45e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ImageTagsTaxHTField" ma:index="11"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LengthInSeconds" ma:index="21" nillable="true" ma:displayName="Length (seconds)" ma:internalName="MediaLengthInSeconds" ma:readOnly="true">
      <xsd:simpleType>
        <xsd:restriction base="dms:Unknown"/>
      </xsd:simpleType>
    </xsd:element>
    <xsd:element name="Notes" ma:index="22" nillable="true" ma:displayName="Notes" ma:format="Dropdown" ma:internalName="Notes">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892f0aa1-b272-4bdc-b151-be65ae5f0c8f}" ma:internalName="TaxCatchAll" ma:showField="CatchAllData" ma:web="debb5864-8a30-424d-86a9-594811468b06">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debb5864-8a30-424d-86a9-594811468b06"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D58D582-6D93-48F2-9EA2-F62F047CF92A}">
  <ds:schemaRefs>
    <ds:schemaRef ds:uri="http://schemas.microsoft.com/sharepoint/v3/contenttype/forms"/>
  </ds:schemaRefs>
</ds:datastoreItem>
</file>

<file path=customXml/itemProps2.xml><?xml version="1.0" encoding="utf-8"?>
<ds:datastoreItem xmlns:ds="http://schemas.openxmlformats.org/officeDocument/2006/customXml" ds:itemID="{91188C5C-FA4B-4DBA-B088-FB598F6D981C}">
  <ds:schemaRefs>
    <ds:schemaRef ds:uri="http://schemas.microsoft.com/office/2006/documentManagement/types"/>
    <ds:schemaRef ds:uri="debb5864-8a30-424d-86a9-594811468b06"/>
    <ds:schemaRef ds:uri="http://purl.org/dc/elements/1.1/"/>
    <ds:schemaRef ds:uri="http://schemas.microsoft.com/office/2006/metadata/properties"/>
    <ds:schemaRef ds:uri="71f1f120-f20f-4439-80f5-0c00e87e45e5"/>
    <ds:schemaRef ds:uri="http://schemas.microsoft.com/sharepoint/v3"/>
    <ds:schemaRef ds:uri="230e9df3-be65-4c73-a93b-d1236ebd677e"/>
    <ds:schemaRef ds:uri="http://purl.org/dc/terms/"/>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2DDEB5BA-5244-4230-998A-1E48820CC7D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f1f120-f20f-4439-80f5-0c00e87e45e5"/>
    <ds:schemaRef ds:uri="230e9df3-be65-4c73-a93b-d1236ebd677e"/>
    <ds:schemaRef ds:uri="debb5864-8a30-424d-86a9-594811468b0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538</TotalTime>
  <Words>1115</Words>
  <Application>Microsoft Office PowerPoint</Application>
  <PresentationFormat>Widescreen</PresentationFormat>
  <Paragraphs>128</Paragraphs>
  <Slides>21</Slides>
  <Notes>21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Arial</vt:lpstr>
      <vt:lpstr>Arial Nova</vt:lpstr>
      <vt:lpstr>Calibri</vt:lpstr>
      <vt:lpstr>Consolas</vt:lpstr>
      <vt:lpstr>inherit</vt:lpstr>
      <vt:lpstr>Quattrocento Sans</vt:lpstr>
      <vt:lpstr>Segoe UI</vt:lpstr>
      <vt:lpstr>Segoe UI Semibold</vt:lpstr>
      <vt:lpstr>Segoe UI Semilight</vt:lpstr>
      <vt:lpstr>Wingdings</vt:lpstr>
      <vt:lpstr>White template</vt:lpstr>
      <vt:lpstr>Presented By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Teams: Unleashing the power of the platform</dc:title>
  <dc:creator>Nirmal Sundara Raman</dc:creator>
  <cp:lastModifiedBy>Babatunde Dallas</cp:lastModifiedBy>
  <cp:revision>2</cp:revision>
  <dcterms:created xsi:type="dcterms:W3CDTF">2020-02-26T10:22:30Z</dcterms:created>
  <dcterms:modified xsi:type="dcterms:W3CDTF">2024-02-09T04:13:35Z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SetDate">
    <vt:lpwstr>2020-04-07T12:11:38.4064158Z</vt:lpwstr>
  </property>
  <property fmtid="{D5CDD505-2E9C-101B-9397-08002B2CF9AE}" pid="5" name="MSIP_Label_f42aa342-8706-4288-bd11-ebb85995028c_Name">
    <vt:lpwstr>General</vt:lpwstr>
  </property>
  <property fmtid="{D5CDD505-2E9C-101B-9397-08002B2CF9AE}" pid="6" name="MSIP_Label_f42aa342-8706-4288-bd11-ebb85995028c_ActionId">
    <vt:lpwstr>3af052c0-ece0-4452-9396-4bf1f78bce55</vt:lpwstr>
  </property>
  <property fmtid="{D5CDD505-2E9C-101B-9397-08002B2CF9AE}" pid="7" name="MSIP_Label_f42aa342-8706-4288-bd11-ebb85995028c_Extended_MSFT_Method">
    <vt:lpwstr>Automatic</vt:lpwstr>
  </property>
  <property fmtid="{D5CDD505-2E9C-101B-9397-08002B2CF9AE}" pid="8" name="Sensitivity">
    <vt:lpwstr>General</vt:lpwstr>
  </property>
  <property fmtid="{D5CDD505-2E9C-101B-9397-08002B2CF9AE}" pid="9" name="ContentTypeId">
    <vt:lpwstr>0x0101009D6103D478F59A418314044D209180AB</vt:lpwstr>
  </property>
  <property fmtid="{D5CDD505-2E9C-101B-9397-08002B2CF9AE}" pid="10" name="MediaServiceImageTags">
    <vt:lpwstr/>
  </property>
</Properties>
</file>

<file path=docProps/thumbnail.jpeg>
</file>